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charts/chart7.xml" ContentType="application/vnd.openxmlformats-officedocument.drawingml.chart+xml"/>
  <Default Extension="bin" ContentType="application/vnd.openxmlformats-officedocument.presentationml.printerSettings"/>
  <Override PartName="/ppt/notesSlides/notesSlide13.xml" ContentType="application/vnd.openxmlformats-officedocument.presentationml.notesSlide+xml"/>
  <Override PartName="/ppt/charts/chart25.xml" ContentType="application/vnd.openxmlformats-officedocument.drawingml.chart+xml"/>
  <Override PartName="/ppt/drawings/drawing2.xml" ContentType="application/vnd.openxmlformats-officedocument.drawingml.chartshapes+xml"/>
  <Override PartName="/ppt/slides/slide18.xml" ContentType="application/vnd.openxmlformats-officedocument.presentationml.slide+xml"/>
  <Override PartName="/ppt/slides/slide37.xml" ContentType="application/vnd.openxmlformats-officedocument.presentationml.slide+xml"/>
  <Override PartName="/ppt/charts/chart11.xml" ContentType="application/vnd.openxmlformats-officedocument.drawingml.chart+xml"/>
  <Override PartName="/ppt/notesSlides/notesSlide2.xml" ContentType="application/vnd.openxmlformats-officedocument.presentationml.notesSlide+xml"/>
  <Override PartName="/ppt/slides/slide3.xml" ContentType="application/vnd.openxmlformats-officedocument.presentationml.slide+xml"/>
  <Override PartName="/ppt/slideLayouts/slideLayout1.xml" ContentType="application/vnd.openxmlformats-officedocument.presentationml.slideLayout+xml"/>
  <Override PartName="/ppt/charts/chart30.xml" ContentType="application/vnd.openxmlformats-officedocument.drawingml.char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charts/chart29.xml" ContentType="application/vnd.openxmlformats-officedocument.drawingml.char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charts/chart15.xml" ContentType="application/vnd.openxmlformats-officedocument.drawingml.chart+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charts/chart4.xml" ContentType="application/vnd.openxmlformats-officedocument.drawingml.chart+xml"/>
  <Override PartName="/ppt/slides/slide11.xml" ContentType="application/vnd.openxmlformats-officedocument.presentationml.slide+xml"/>
  <Override PartName="/ppt/charts/chart34.xml" ContentType="application/vnd.openxmlformats-officedocument.drawingml.chart+xml"/>
  <Override PartName="/ppt/notesSlides/notesSlide8.xml" ContentType="application/vnd.openxmlformats-officedocument.presentationml.notesSlide+xml"/>
  <Override PartName="/ppt/charts/chart22.xml" ContentType="application/vnd.openxmlformats-officedocument.drawingml.chart+xml"/>
  <Override PartName="/ppt/charts/chart19.xml" ContentType="application/vnd.openxmlformats-officedocument.drawingml.chart+xml"/>
  <Override PartName="/ppt/charts/chart38.xml" ContentType="application/vnd.openxmlformats-officedocument.drawingml.chart+xml"/>
  <Override PartName="/ppt/charts/chart41.xml" ContentType="application/vnd.openxmlformats-officedocument.drawingml.chart+xml"/>
  <Override PartName="/ppt/slideLayouts/slideLayout9.xml" ContentType="application/vnd.openxmlformats-officedocument.presentationml.slideLayout+xml"/>
  <Override PartName="/ppt/slides/slide34.xml" ContentType="application/vnd.openxmlformats-officedocument.presentationml.slide+xml"/>
  <Override PartName="/ppt/charts/chart8.xml" ContentType="application/vnd.openxmlformats-officedocument.drawingml.char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charts/chart26.xml" ContentType="application/vnd.openxmlformats-officedocument.drawingml.chart+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charts/chart12.xml" ContentType="application/vnd.openxmlformats-officedocument.drawingml.chart+xml"/>
  <Override PartName="/ppt/charts/chart31.xml" ContentType="application/vnd.openxmlformats-officedocument.drawingml.chart+xml"/>
  <Override PartName="/ppt/slides/slide4.xml" ContentType="application/vnd.openxmlformats-officedocument.presentationml.slide+xml"/>
  <Override PartName="/ppt/slideLayouts/slideLayout2.xml" ContentType="application/vnd.openxmlformats-officedocument.presentationml.slideLayout+xml"/>
  <Override PartName="/ppt/drawings/drawing3.xml" ContentType="application/vnd.openxmlformats-officedocument.drawingml.chartshapes+xml"/>
  <Override PartName="/ppt/slides/slide24.xml" ContentType="application/vnd.openxmlformats-officedocument.presentationml.slide+xml"/>
  <Override PartName="/ppt/slides/slide43.xml" ContentType="application/vnd.openxmlformats-officedocument.presentationml.slide+xml"/>
  <Override PartName="/ppt/charts/chart1.xml" ContentType="application/vnd.openxmlformats-officedocument.drawingml.chart+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charts/chart16.xml" ContentType="application/vnd.openxmlformats-officedocument.drawingml.chart+xml"/>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charts/chart5.xml" ContentType="application/vnd.openxmlformats-officedocument.drawingml.chart+xml"/>
  <Override PartName="/ppt/slides/slide31.xml" ContentType="application/vnd.openxmlformats-officedocument.presentationml.slide+xml"/>
  <Override PartName="/ppt/charts/chart35.xml" ContentType="application/vnd.openxmlformats-officedocument.drawingml.chart+xml"/>
  <Override PartName="/ppt/notesSlides/notesSlide9.xml" ContentType="application/vnd.openxmlformats-officedocument.presentationml.notesSlide+xml"/>
  <Override PartName="/ppt/notesSlides/notesSlide11.xml" ContentType="application/vnd.openxmlformats-officedocument.presentationml.notesSlide+xml"/>
  <Override PartName="/ppt/charts/chart23.xml" ContentType="application/vnd.openxmlformats-officedocument.drawingml.chart+xml"/>
  <Override PartName="/ppt/charts/chart39.xml" ContentType="application/vnd.openxmlformats-officedocument.drawingml.chart+xml"/>
  <Override PartName="/ppt/charts/chart42.xml" ContentType="application/vnd.openxmlformats-officedocument.drawingml.chart+xml"/>
  <Override PartName="/ppt/slides/slide16.xml" ContentType="application/vnd.openxmlformats-officedocument.presentationml.slide+xml"/>
  <Override PartName="/ppt/slides/slide35.xml" ContentType="application/vnd.openxmlformats-officedocument.presentationml.slide+xml"/>
  <Override PartName="/ppt/charts/chart9.xml" ContentType="application/vnd.openxmlformats-officedocument.drawingml.chart+xml"/>
  <Default Extension="rels" ContentType="application/vnd.openxmlformats-package.relationships+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charts/chart27.xml" ContentType="application/vnd.openxmlformats-officedocument.drawingml.chart+xml"/>
  <Override PartName="/ppt/notesSlides/notesSlide4.xml" ContentType="application/vnd.openxmlformats-officedocument.presentationml.notesSlide+xml"/>
  <Override PartName="/ppt/slides/slide39.xml" ContentType="application/vnd.openxmlformats-officedocument.presentationml.slide+xml"/>
  <Override PartName="/ppt/charts/chart13.xml" ContentType="application/vnd.openxmlformats-officedocument.drawingml.chart+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charts/chart2.xml" ContentType="application/vnd.openxmlformats-officedocument.drawingml.chart+xml"/>
  <Override PartName="/ppt/theme/theme3.xml" ContentType="application/vnd.openxmlformats-officedocument.theme+xml"/>
  <Override PartName="/ppt/charts/chart32.xml" ContentType="application/vnd.openxmlformats-officedocument.drawingml.chart+xml"/>
  <Override PartName="/ppt/notesSlides/notesSlide19.xml" ContentType="application/vnd.openxmlformats-officedocument.presentationml.notesSlide+xml"/>
  <Override PartName="/ppt/charts/chart20.xml" ContentType="application/vnd.openxmlformats-officedocument.drawingml.chart+xml"/>
  <Override PartName="/ppt/charts/chart17.xml" ContentType="application/vnd.openxmlformats-officedocument.drawingml.chart+xml"/>
  <Override PartName="/ppt/charts/chart36.xml" ContentType="application/vnd.openxmlformats-officedocument.drawingml.chart+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slides/slide32.xml" ContentType="application/vnd.openxmlformats-officedocument.presentationml.slide+xml"/>
  <Override PartName="/ppt/slides/slide29.xml" ContentType="application/vnd.openxmlformats-officedocument.presentationml.slide+xml"/>
  <Override PartName="/ppt/charts/chart6.xml" ContentType="application/vnd.openxmlformats-officedocument.drawingml.chart+xml"/>
  <Override PartName="/ppt/viewProps.xml" ContentType="application/vnd.openxmlformats-officedocument.presentationml.viewProps+xml"/>
  <Override PartName="/ppt/notesSlides/notesSlide24.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charts/chart24.xml" ContentType="application/vnd.openxmlformats-officedocument.drawingml.chart+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charts/chart10.xml" ContentType="application/vnd.openxmlformats-officedocument.drawingml.chart+xml"/>
  <Override PartName="/ppt/drawings/drawing1.xml" ContentType="application/vnd.openxmlformats-officedocument.drawingml.chartshapes+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charts/chart28.xml" ContentType="application/vnd.openxmlformats-officedocument.drawingml.chart+xml"/>
  <Override PartName="/ppt/notesSlides/notesSlide5.xml" ContentType="application/vnd.openxmlformats-officedocument.presentationml.notesSlide+xml"/>
  <Override PartName="/ppt/charts/chart14.xml" ContentType="application/vnd.openxmlformats-officedocument.drawingml.chart+xml"/>
  <Override PartName="/ppt/notesSlides/notesSlide21.xml" ContentType="application/vnd.openxmlformats-officedocument.presentationml.notes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charts/chart3.xml" ContentType="application/vnd.openxmlformats-officedocument.drawingml.chart+xml"/>
  <Override PartName="/ppt/charts/chart33.xml" ContentType="application/vnd.openxmlformats-officedocument.drawingml.chart+xml"/>
  <Override PartName="/ppt/charts/chart21.xml" ContentType="application/vnd.openxmlformats-officedocument.drawingml.chart+xml"/>
  <Override PartName="/ppt/charts/chart18.xml" ContentType="application/vnd.openxmlformats-officedocument.drawingml.chart+xml"/>
  <Override PartName="/ppt/charts/chart37.xml" ContentType="application/vnd.openxmlformats-officedocument.drawingml.chart+xml"/>
  <Override PartName="/ppt/charts/chart40.xml" ContentType="application/vnd.openxmlformats-officedocument.drawingml.char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5"/>
  </p:notesMasterIdLst>
  <p:handoutMasterIdLst>
    <p:handoutMasterId r:id="rId46"/>
  </p:handoutMasterIdLst>
  <p:sldIdLst>
    <p:sldId id="256" r:id="rId2"/>
    <p:sldId id="267" r:id="rId3"/>
    <p:sldId id="295" r:id="rId4"/>
    <p:sldId id="291" r:id="rId5"/>
    <p:sldId id="296" r:id="rId6"/>
    <p:sldId id="299" r:id="rId7"/>
    <p:sldId id="298" r:id="rId8"/>
    <p:sldId id="283" r:id="rId9"/>
    <p:sldId id="257" r:id="rId10"/>
    <p:sldId id="268" r:id="rId11"/>
    <p:sldId id="258" r:id="rId12"/>
    <p:sldId id="269" r:id="rId13"/>
    <p:sldId id="300" r:id="rId14"/>
    <p:sldId id="266" r:id="rId15"/>
    <p:sldId id="281" r:id="rId16"/>
    <p:sldId id="270" r:id="rId17"/>
    <p:sldId id="301" r:id="rId18"/>
    <p:sldId id="271" r:id="rId19"/>
    <p:sldId id="259" r:id="rId20"/>
    <p:sldId id="272" r:id="rId21"/>
    <p:sldId id="302" r:id="rId22"/>
    <p:sldId id="260" r:id="rId23"/>
    <p:sldId id="273" r:id="rId24"/>
    <p:sldId id="303" r:id="rId25"/>
    <p:sldId id="261" r:id="rId26"/>
    <p:sldId id="274" r:id="rId27"/>
    <p:sldId id="262" r:id="rId28"/>
    <p:sldId id="275" r:id="rId29"/>
    <p:sldId id="282" r:id="rId30"/>
    <p:sldId id="263" r:id="rId31"/>
    <p:sldId id="264" r:id="rId32"/>
    <p:sldId id="284" r:id="rId33"/>
    <p:sldId id="304" r:id="rId34"/>
    <p:sldId id="285" r:id="rId35"/>
    <p:sldId id="286" r:id="rId36"/>
    <p:sldId id="287" r:id="rId37"/>
    <p:sldId id="288" r:id="rId38"/>
    <p:sldId id="289" r:id="rId39"/>
    <p:sldId id="290" r:id="rId40"/>
    <p:sldId id="293" r:id="rId41"/>
    <p:sldId id="297" r:id="rId42"/>
    <p:sldId id="294" r:id="rId43"/>
    <p:sldId id="280"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820" autoAdjust="0"/>
    <p:restoredTop sz="80893" autoAdjust="0"/>
  </p:normalViewPr>
  <p:slideViewPr>
    <p:cSldViewPr snapToObjects="1">
      <p:cViewPr varScale="1">
        <p:scale>
          <a:sx n="120" d="100"/>
          <a:sy n="120" d="100"/>
        </p:scale>
        <p:origin x="-2104" y="-96"/>
      </p:cViewPr>
      <p:guideLst>
        <p:guide orient="horz" pos="2160"/>
        <p:guide pos="2880"/>
      </p:guideLst>
    </p:cSldViewPr>
  </p:slideViewPr>
  <p:notesTextViewPr>
    <p:cViewPr>
      <p:scale>
        <a:sx n="200" d="100"/>
        <a:sy n="2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karir:work:login.merit.edu:regionrep:doc:presentations:RIPENCC.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 Id="rId2" Type="http://schemas.openxmlformats.org/officeDocument/2006/relationships/chartUserShapes" Target="../drawings/drawing2.xm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karir:work:login.merit.edu:regionrep:doc:presentations:RIPENCC.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Macintosh%20HD:Users:mkarir:Desktop:RIPENCC-prefix.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Macintosh%20HD:Users:mkarir:Desktop:RIPENCC-prefix.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Macintosh%20HD:Users:mkarir:Desktop:RIPENCC-prefixes2.xlsx" TargetMode="External"/><Relationship Id="rId2" Type="http://schemas.openxmlformats.org/officeDocument/2006/relationships/chartUserShapes" Target="../drawings/drawing3.xml"/></Relationships>
</file>

<file path=ppt/charts/_rels/chart38.xml.rels><?xml version="1.0" encoding="UTF-8" standalone="yes"?>
<Relationships xmlns="http://schemas.openxmlformats.org/package/2006/relationships"><Relationship Id="rId1" Type="http://schemas.openxmlformats.org/officeDocument/2006/relationships/oleObject" Target="Macintosh%20HD:Users:mkarir:Desktop:RIPENCC-prefixes2.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Macintosh%20HD:Users:mkarir:Desktop:RIPENCC-prefixes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Macintosh%20HD:Users:mkarir:Desktop:RIPENCC-prefixes2.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Macintosh%20HD:Users:mkarir:Desktop:RIPENCC-prefixes2.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Macintosh%20HD:Users:mkarir:Desktop:RIPENCC-prefixes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 Id="rId2"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mkarir:Desktop:RIPENC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barChart>
        <c:barDir val="col"/>
        <c:grouping val="clustered"/>
        <c:ser>
          <c:idx val="0"/>
          <c:order val="0"/>
          <c:tx>
            <c:strRef>
              <c:f>Sheet1!$V$1</c:f>
              <c:strCache>
                <c:ptCount val="1"/>
                <c:pt idx="0">
                  <c:v>total</c:v>
                </c:pt>
              </c:strCache>
            </c:strRef>
          </c:tx>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Sheet1!$V$2:$V$50</c:f>
              <c:numCache>
                <c:formatCode>General</c:formatCode>
                <c:ptCount val="49"/>
                <c:pt idx="0">
                  <c:v>1.52803744E8</c:v>
                </c:pt>
                <c:pt idx="1">
                  <c:v>8.2965376E7</c:v>
                </c:pt>
                <c:pt idx="2">
                  <c:v>7.9118072E7</c:v>
                </c:pt>
                <c:pt idx="3">
                  <c:v>6.6500608E7</c:v>
                </c:pt>
                <c:pt idx="4">
                  <c:v>3.8732608E7</c:v>
                </c:pt>
                <c:pt idx="5">
                  <c:v>3.6991496E7</c:v>
                </c:pt>
                <c:pt idx="6">
                  <c:v>2.5295776E7</c:v>
                </c:pt>
                <c:pt idx="7">
                  <c:v>2.5035528E7</c:v>
                </c:pt>
                <c:pt idx="8">
                  <c:v>2.296068E7</c:v>
                </c:pt>
                <c:pt idx="9">
                  <c:v>1.7863016E7</c:v>
                </c:pt>
                <c:pt idx="10">
                  <c:v>1.3956216E7</c:v>
                </c:pt>
                <c:pt idx="11">
                  <c:v>1.3656E7</c:v>
                </c:pt>
                <c:pt idx="12">
                  <c:v>1.123364E7</c:v>
                </c:pt>
                <c:pt idx="13">
                  <c:v>1.0404784E7</c:v>
                </c:pt>
                <c:pt idx="14">
                  <c:v>9.746304E6</c:v>
                </c:pt>
                <c:pt idx="15">
                  <c:v>9.663808E6</c:v>
                </c:pt>
                <c:pt idx="16">
                  <c:v>9.206144E6</c:v>
                </c:pt>
                <c:pt idx="17">
                  <c:v>8.7096E6</c:v>
                </c:pt>
                <c:pt idx="18">
                  <c:v>8.665216E6</c:v>
                </c:pt>
                <c:pt idx="19">
                  <c:v>8.250624E6</c:v>
                </c:pt>
                <c:pt idx="20">
                  <c:v>5.573984E6</c:v>
                </c:pt>
                <c:pt idx="21">
                  <c:v>5.349696E6</c:v>
                </c:pt>
                <c:pt idx="22">
                  <c:v>5.060976E6</c:v>
                </c:pt>
                <c:pt idx="23">
                  <c:v>4.90496E6</c:v>
                </c:pt>
                <c:pt idx="24">
                  <c:v>4.794624E6</c:v>
                </c:pt>
                <c:pt idx="25">
                  <c:v>4.498048E6</c:v>
                </c:pt>
                <c:pt idx="26">
                  <c:v>4.353536E6</c:v>
                </c:pt>
                <c:pt idx="27">
                  <c:v>3.973376E6</c:v>
                </c:pt>
                <c:pt idx="28">
                  <c:v>2.828928E6</c:v>
                </c:pt>
                <c:pt idx="29">
                  <c:v>2.318464E6</c:v>
                </c:pt>
                <c:pt idx="30">
                  <c:v>2.1568E6</c:v>
                </c:pt>
                <c:pt idx="31">
                  <c:v>2.150656E6</c:v>
                </c:pt>
                <c:pt idx="32">
                  <c:v>2.081792E6</c:v>
                </c:pt>
                <c:pt idx="33">
                  <c:v>2.032896E6</c:v>
                </c:pt>
                <c:pt idx="34">
                  <c:v>2.02352E6</c:v>
                </c:pt>
                <c:pt idx="35">
                  <c:v>1.510848E6</c:v>
                </c:pt>
                <c:pt idx="36">
                  <c:v>1.37728E6</c:v>
                </c:pt>
                <c:pt idx="37">
                  <c:v>1.27872E6</c:v>
                </c:pt>
                <c:pt idx="38">
                  <c:v>1.053752E6</c:v>
                </c:pt>
                <c:pt idx="39">
                  <c:v>1.023232E6</c:v>
                </c:pt>
                <c:pt idx="40">
                  <c:v>922112.0</c:v>
                </c:pt>
                <c:pt idx="41">
                  <c:v>777216.0</c:v>
                </c:pt>
                <c:pt idx="42">
                  <c:v>684544.0</c:v>
                </c:pt>
                <c:pt idx="43">
                  <c:v>676096.0</c:v>
                </c:pt>
                <c:pt idx="44">
                  <c:v>658432.0</c:v>
                </c:pt>
                <c:pt idx="45">
                  <c:v>645120.0</c:v>
                </c:pt>
                <c:pt idx="46">
                  <c:v>636672.0</c:v>
                </c:pt>
                <c:pt idx="47">
                  <c:v>625984.0</c:v>
                </c:pt>
                <c:pt idx="48">
                  <c:v>625024.0</c:v>
                </c:pt>
              </c:numCache>
            </c:numRef>
          </c:val>
        </c:ser>
        <c:axId val="360221496"/>
        <c:axId val="360224520"/>
      </c:barChart>
      <c:catAx>
        <c:axId val="360221496"/>
        <c:scaling>
          <c:orientation val="minMax"/>
        </c:scaling>
        <c:axPos val="b"/>
        <c:tickLblPos val="nextTo"/>
        <c:crossAx val="360224520"/>
        <c:crosses val="autoZero"/>
        <c:auto val="1"/>
        <c:lblAlgn val="ctr"/>
        <c:lblOffset val="100"/>
      </c:catAx>
      <c:valAx>
        <c:axId val="360224520"/>
        <c:scaling>
          <c:orientation val="minMax"/>
        </c:scaling>
        <c:axPos val="l"/>
        <c:majorGridlines/>
        <c:numFmt formatCode="General" sourceLinked="1"/>
        <c:tickLblPos val="nextTo"/>
        <c:crossAx val="360221496"/>
        <c:crosses val="autoZero"/>
        <c:crossBetween val="between"/>
        <c:dispUnits>
          <c:builtInUnit val="millions"/>
          <c:dispUnitsLbl>
            <c:layout/>
          </c:dispUnitsLbl>
        </c:dispUnits>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1"/>
          <c:order val="1"/>
          <c:tx>
            <c:strRef>
              <c:f>Sheet1!$V$1</c:f>
              <c:strCache>
                <c:ptCount val="1"/>
                <c:pt idx="0">
                  <c:v>total</c:v>
                </c:pt>
              </c:strCache>
            </c:strRef>
          </c:tx>
          <c:spPr>
            <a:solidFill>
              <a:schemeClr val="accent3"/>
            </a:solidFill>
          </c:spPr>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Sheet1!$V$2:$V$50</c:f>
              <c:numCache>
                <c:formatCode>General</c:formatCode>
                <c:ptCount val="49"/>
                <c:pt idx="0">
                  <c:v>1.52803744E8</c:v>
                </c:pt>
                <c:pt idx="1">
                  <c:v>8.2965376E7</c:v>
                </c:pt>
                <c:pt idx="2">
                  <c:v>7.9118072E7</c:v>
                </c:pt>
                <c:pt idx="3">
                  <c:v>6.6500608E7</c:v>
                </c:pt>
                <c:pt idx="4">
                  <c:v>3.8732608E7</c:v>
                </c:pt>
                <c:pt idx="5">
                  <c:v>3.6991496E7</c:v>
                </c:pt>
                <c:pt idx="6">
                  <c:v>2.5295776E7</c:v>
                </c:pt>
                <c:pt idx="7">
                  <c:v>2.5035528E7</c:v>
                </c:pt>
                <c:pt idx="8">
                  <c:v>2.296068E7</c:v>
                </c:pt>
                <c:pt idx="9">
                  <c:v>1.7863016E7</c:v>
                </c:pt>
                <c:pt idx="10">
                  <c:v>1.3956216E7</c:v>
                </c:pt>
                <c:pt idx="11">
                  <c:v>1.3656E7</c:v>
                </c:pt>
                <c:pt idx="12">
                  <c:v>1.123364E7</c:v>
                </c:pt>
                <c:pt idx="13">
                  <c:v>1.0404784E7</c:v>
                </c:pt>
                <c:pt idx="14">
                  <c:v>9.746304E6</c:v>
                </c:pt>
                <c:pt idx="15">
                  <c:v>9.663808E6</c:v>
                </c:pt>
                <c:pt idx="16">
                  <c:v>9.206144E6</c:v>
                </c:pt>
                <c:pt idx="17">
                  <c:v>8.7096E6</c:v>
                </c:pt>
                <c:pt idx="18">
                  <c:v>8.665216E6</c:v>
                </c:pt>
                <c:pt idx="19">
                  <c:v>8.250624E6</c:v>
                </c:pt>
                <c:pt idx="20">
                  <c:v>5.573984E6</c:v>
                </c:pt>
                <c:pt idx="21">
                  <c:v>5.349696E6</c:v>
                </c:pt>
                <c:pt idx="22">
                  <c:v>5.060976E6</c:v>
                </c:pt>
                <c:pt idx="23">
                  <c:v>4.90496E6</c:v>
                </c:pt>
                <c:pt idx="24">
                  <c:v>4.794624E6</c:v>
                </c:pt>
                <c:pt idx="25">
                  <c:v>4.498048E6</c:v>
                </c:pt>
                <c:pt idx="26">
                  <c:v>4.353536E6</c:v>
                </c:pt>
                <c:pt idx="27">
                  <c:v>3.973376E6</c:v>
                </c:pt>
                <c:pt idx="28">
                  <c:v>2.828928E6</c:v>
                </c:pt>
                <c:pt idx="29">
                  <c:v>2.318464E6</c:v>
                </c:pt>
                <c:pt idx="30">
                  <c:v>2.1568E6</c:v>
                </c:pt>
                <c:pt idx="31">
                  <c:v>2.150656E6</c:v>
                </c:pt>
                <c:pt idx="32">
                  <c:v>2.081792E6</c:v>
                </c:pt>
                <c:pt idx="33">
                  <c:v>2.032896E6</c:v>
                </c:pt>
                <c:pt idx="34">
                  <c:v>2.02352E6</c:v>
                </c:pt>
                <c:pt idx="35">
                  <c:v>1.510848E6</c:v>
                </c:pt>
                <c:pt idx="36">
                  <c:v>1.37728E6</c:v>
                </c:pt>
                <c:pt idx="37">
                  <c:v>1.27872E6</c:v>
                </c:pt>
                <c:pt idx="38">
                  <c:v>1.053752E6</c:v>
                </c:pt>
                <c:pt idx="39">
                  <c:v>1.023232E6</c:v>
                </c:pt>
                <c:pt idx="40">
                  <c:v>922112.0</c:v>
                </c:pt>
                <c:pt idx="41">
                  <c:v>777216.0</c:v>
                </c:pt>
                <c:pt idx="42">
                  <c:v>684544.0</c:v>
                </c:pt>
                <c:pt idx="43">
                  <c:v>676096.0</c:v>
                </c:pt>
                <c:pt idx="44">
                  <c:v>658432.0</c:v>
                </c:pt>
                <c:pt idx="45">
                  <c:v>645120.0</c:v>
                </c:pt>
                <c:pt idx="46">
                  <c:v>636672.0</c:v>
                </c:pt>
                <c:pt idx="47">
                  <c:v>625984.0</c:v>
                </c:pt>
                <c:pt idx="48">
                  <c:v>625024.0</c:v>
                </c:pt>
              </c:numCache>
            </c:numRef>
          </c:val>
        </c:ser>
        <c:axId val="360777848"/>
        <c:axId val="360772024"/>
      </c:areaChart>
      <c:barChart>
        <c:barDir val="col"/>
        <c:grouping val="clustered"/>
        <c:ser>
          <c:idx val="0"/>
          <c:order val="0"/>
          <c:tx>
            <c:strRef>
              <c:f>Sheet1!$N$1</c:f>
              <c:strCache>
                <c:ptCount val="1"/>
                <c:pt idx="0">
                  <c:v>barracuda</c:v>
                </c:pt>
              </c:strCache>
            </c:strRef>
          </c:tx>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Sheet1!$N$2:$N$50</c:f>
              <c:numCache>
                <c:formatCode>General</c:formatCode>
                <c:ptCount val="49"/>
                <c:pt idx="0">
                  <c:v>1.801595E6</c:v>
                </c:pt>
                <c:pt idx="1">
                  <c:v>5.290904E6</c:v>
                </c:pt>
                <c:pt idx="2">
                  <c:v>9.656557E6</c:v>
                </c:pt>
                <c:pt idx="3">
                  <c:v>1.967671E6</c:v>
                </c:pt>
                <c:pt idx="4">
                  <c:v>4.347598E6</c:v>
                </c:pt>
                <c:pt idx="5">
                  <c:v>8.181721E6</c:v>
                </c:pt>
                <c:pt idx="6">
                  <c:v>4.421727E6</c:v>
                </c:pt>
                <c:pt idx="7">
                  <c:v>462980.0</c:v>
                </c:pt>
                <c:pt idx="8">
                  <c:v>413606.0</c:v>
                </c:pt>
                <c:pt idx="9">
                  <c:v>3.56279E6</c:v>
                </c:pt>
                <c:pt idx="10">
                  <c:v>616486.0</c:v>
                </c:pt>
                <c:pt idx="11">
                  <c:v>4.886369E6</c:v>
                </c:pt>
                <c:pt idx="12">
                  <c:v>156842.0</c:v>
                </c:pt>
                <c:pt idx="13">
                  <c:v>151585.0</c:v>
                </c:pt>
                <c:pt idx="14">
                  <c:v>1.987418E6</c:v>
                </c:pt>
                <c:pt idx="15">
                  <c:v>24508.0</c:v>
                </c:pt>
                <c:pt idx="16">
                  <c:v>524443.0</c:v>
                </c:pt>
                <c:pt idx="17">
                  <c:v>678350.0</c:v>
                </c:pt>
                <c:pt idx="18">
                  <c:v>142824.0</c:v>
                </c:pt>
                <c:pt idx="19">
                  <c:v>1.021809E6</c:v>
                </c:pt>
                <c:pt idx="20">
                  <c:v>1.631862E6</c:v>
                </c:pt>
                <c:pt idx="21">
                  <c:v>1.427407E6</c:v>
                </c:pt>
                <c:pt idx="22">
                  <c:v>454974.0</c:v>
                </c:pt>
                <c:pt idx="23">
                  <c:v>783914.0</c:v>
                </c:pt>
                <c:pt idx="24">
                  <c:v>1.609965E6</c:v>
                </c:pt>
                <c:pt idx="25">
                  <c:v>675893.0</c:v>
                </c:pt>
                <c:pt idx="26">
                  <c:v>1.690821E6</c:v>
                </c:pt>
                <c:pt idx="27">
                  <c:v>411010.0</c:v>
                </c:pt>
                <c:pt idx="28">
                  <c:v>582546.0</c:v>
                </c:pt>
                <c:pt idx="29">
                  <c:v>198434.0</c:v>
                </c:pt>
                <c:pt idx="30">
                  <c:v>123438.0</c:v>
                </c:pt>
                <c:pt idx="31">
                  <c:v>797613.0</c:v>
                </c:pt>
                <c:pt idx="32">
                  <c:v>622009.0</c:v>
                </c:pt>
                <c:pt idx="33">
                  <c:v>290055.0</c:v>
                </c:pt>
                <c:pt idx="34">
                  <c:v>668317.0</c:v>
                </c:pt>
                <c:pt idx="35">
                  <c:v>64187.0</c:v>
                </c:pt>
                <c:pt idx="36">
                  <c:v>352426.0</c:v>
                </c:pt>
                <c:pt idx="37">
                  <c:v>790204.0</c:v>
                </c:pt>
                <c:pt idx="38">
                  <c:v>26502.0</c:v>
                </c:pt>
                <c:pt idx="39">
                  <c:v>26717.0</c:v>
                </c:pt>
                <c:pt idx="40">
                  <c:v>36574.0</c:v>
                </c:pt>
                <c:pt idx="41">
                  <c:v>23840.0</c:v>
                </c:pt>
                <c:pt idx="42">
                  <c:v>7721.0</c:v>
                </c:pt>
                <c:pt idx="43">
                  <c:v>112783.0</c:v>
                </c:pt>
                <c:pt idx="44">
                  <c:v>77835.0</c:v>
                </c:pt>
                <c:pt idx="45">
                  <c:v>102494.0</c:v>
                </c:pt>
                <c:pt idx="46">
                  <c:v>259560.0</c:v>
                </c:pt>
                <c:pt idx="47">
                  <c:v>44208.0</c:v>
                </c:pt>
                <c:pt idx="48">
                  <c:v>69285.0</c:v>
                </c:pt>
              </c:numCache>
            </c:numRef>
          </c:val>
        </c:ser>
        <c:axId val="360762808"/>
        <c:axId val="360765864"/>
      </c:barChart>
      <c:catAx>
        <c:axId val="360762808"/>
        <c:scaling>
          <c:orientation val="minMax"/>
        </c:scaling>
        <c:axPos val="b"/>
        <c:tickLblPos val="nextTo"/>
        <c:crossAx val="360765864"/>
        <c:crosses val="autoZero"/>
        <c:auto val="1"/>
        <c:lblAlgn val="ctr"/>
        <c:lblOffset val="100"/>
      </c:catAx>
      <c:valAx>
        <c:axId val="360765864"/>
        <c:scaling>
          <c:orientation val="minMax"/>
        </c:scaling>
        <c:axPos val="l"/>
        <c:majorGridlines/>
        <c:numFmt formatCode="General" sourceLinked="1"/>
        <c:tickLblPos val="nextTo"/>
        <c:crossAx val="360762808"/>
        <c:crosses val="autoZero"/>
        <c:crossBetween val="between"/>
        <c:dispUnits>
          <c:builtInUnit val="millions"/>
          <c:dispUnitsLbl>
            <c:layout/>
          </c:dispUnitsLbl>
        </c:dispUnits>
      </c:valAx>
      <c:valAx>
        <c:axId val="360772024"/>
        <c:scaling>
          <c:orientation val="minMax"/>
        </c:scaling>
        <c:axPos val="r"/>
        <c:numFmt formatCode="General" sourceLinked="1"/>
        <c:tickLblPos val="nextTo"/>
        <c:crossAx val="360777848"/>
        <c:crosses val="max"/>
        <c:crossBetween val="between"/>
        <c:dispUnits>
          <c:builtInUnit val="millions"/>
          <c:dispUnitsLbl>
            <c:layout/>
          </c:dispUnitsLbl>
        </c:dispUnits>
      </c:valAx>
      <c:catAx>
        <c:axId val="360777848"/>
        <c:scaling>
          <c:orientation val="minMax"/>
        </c:scaling>
        <c:delete val="1"/>
        <c:axPos val="b"/>
        <c:tickLblPos val="nextTo"/>
        <c:crossAx val="360772024"/>
        <c:crosses val="autoZero"/>
        <c:auto val="1"/>
        <c:lblAlgn val="ctr"/>
        <c:lblOffset val="100"/>
      </c:catAx>
    </c:plotArea>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3"/>
          <c:order val="1"/>
          <c:tx>
            <c:strRef>
              <c:f>Sheet1!$V$1</c:f>
              <c:strCache>
                <c:ptCount val="1"/>
                <c:pt idx="0">
                  <c:v>total</c:v>
                </c:pt>
              </c:strCache>
            </c:strRef>
          </c:tx>
          <c:spPr>
            <a:solidFill>
              <a:schemeClr val="accent3"/>
            </a:solidFill>
          </c:spPr>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Sheet1!$V$2:$V$50</c:f>
              <c:numCache>
                <c:formatCode>General</c:formatCode>
                <c:ptCount val="49"/>
                <c:pt idx="0">
                  <c:v>1.52803744E8</c:v>
                </c:pt>
                <c:pt idx="1">
                  <c:v>8.2965376E7</c:v>
                </c:pt>
                <c:pt idx="2">
                  <c:v>7.9118072E7</c:v>
                </c:pt>
                <c:pt idx="3">
                  <c:v>6.6500608E7</c:v>
                </c:pt>
                <c:pt idx="4">
                  <c:v>3.8732608E7</c:v>
                </c:pt>
                <c:pt idx="5">
                  <c:v>3.6991496E7</c:v>
                </c:pt>
                <c:pt idx="6">
                  <c:v>2.5295776E7</c:v>
                </c:pt>
                <c:pt idx="7">
                  <c:v>2.5035528E7</c:v>
                </c:pt>
                <c:pt idx="8">
                  <c:v>2.296068E7</c:v>
                </c:pt>
                <c:pt idx="9">
                  <c:v>1.7863016E7</c:v>
                </c:pt>
                <c:pt idx="10">
                  <c:v>1.3956216E7</c:v>
                </c:pt>
                <c:pt idx="11">
                  <c:v>1.3656E7</c:v>
                </c:pt>
                <c:pt idx="12">
                  <c:v>1.123364E7</c:v>
                </c:pt>
                <c:pt idx="13">
                  <c:v>1.0404784E7</c:v>
                </c:pt>
                <c:pt idx="14">
                  <c:v>9.746304E6</c:v>
                </c:pt>
                <c:pt idx="15">
                  <c:v>9.663808E6</c:v>
                </c:pt>
                <c:pt idx="16">
                  <c:v>9.206144E6</c:v>
                </c:pt>
                <c:pt idx="17">
                  <c:v>8.7096E6</c:v>
                </c:pt>
                <c:pt idx="18">
                  <c:v>8.665216E6</c:v>
                </c:pt>
                <c:pt idx="19">
                  <c:v>8.250624E6</c:v>
                </c:pt>
                <c:pt idx="20">
                  <c:v>5.573984E6</c:v>
                </c:pt>
                <c:pt idx="21">
                  <c:v>5.349696E6</c:v>
                </c:pt>
                <c:pt idx="22">
                  <c:v>5.060976E6</c:v>
                </c:pt>
                <c:pt idx="23">
                  <c:v>4.90496E6</c:v>
                </c:pt>
                <c:pt idx="24">
                  <c:v>4.794624E6</c:v>
                </c:pt>
                <c:pt idx="25">
                  <c:v>4.498048E6</c:v>
                </c:pt>
                <c:pt idx="26">
                  <c:v>4.353536E6</c:v>
                </c:pt>
                <c:pt idx="27">
                  <c:v>3.973376E6</c:v>
                </c:pt>
                <c:pt idx="28">
                  <c:v>2.828928E6</c:v>
                </c:pt>
                <c:pt idx="29">
                  <c:v>2.318464E6</c:v>
                </c:pt>
                <c:pt idx="30">
                  <c:v>2.1568E6</c:v>
                </c:pt>
                <c:pt idx="31">
                  <c:v>2.150656E6</c:v>
                </c:pt>
                <c:pt idx="32">
                  <c:v>2.081792E6</c:v>
                </c:pt>
                <c:pt idx="33">
                  <c:v>2.032896E6</c:v>
                </c:pt>
                <c:pt idx="34">
                  <c:v>2.02352E6</c:v>
                </c:pt>
                <c:pt idx="35">
                  <c:v>1.510848E6</c:v>
                </c:pt>
                <c:pt idx="36">
                  <c:v>1.37728E6</c:v>
                </c:pt>
                <c:pt idx="37">
                  <c:v>1.27872E6</c:v>
                </c:pt>
                <c:pt idx="38">
                  <c:v>1.053752E6</c:v>
                </c:pt>
                <c:pt idx="39">
                  <c:v>1.023232E6</c:v>
                </c:pt>
                <c:pt idx="40">
                  <c:v>922112.0</c:v>
                </c:pt>
                <c:pt idx="41">
                  <c:v>777216.0</c:v>
                </c:pt>
                <c:pt idx="42">
                  <c:v>684544.0</c:v>
                </c:pt>
                <c:pt idx="43">
                  <c:v>676096.0</c:v>
                </c:pt>
                <c:pt idx="44">
                  <c:v>658432.0</c:v>
                </c:pt>
                <c:pt idx="45">
                  <c:v>645120.0</c:v>
                </c:pt>
                <c:pt idx="46">
                  <c:v>636672.0</c:v>
                </c:pt>
                <c:pt idx="47">
                  <c:v>625984.0</c:v>
                </c:pt>
                <c:pt idx="48">
                  <c:v>625024.0</c:v>
                </c:pt>
              </c:numCache>
            </c:numRef>
          </c:val>
        </c:ser>
        <c:axId val="360819544"/>
        <c:axId val="360813224"/>
      </c:areaChart>
      <c:barChart>
        <c:barDir val="col"/>
        <c:grouping val="clustered"/>
        <c:ser>
          <c:idx val="0"/>
          <c:order val="0"/>
          <c:tx>
            <c:strRef>
              <c:f>Sheet1!$Q$1</c:f>
              <c:strCache>
                <c:ptCount val="1"/>
                <c:pt idx="0">
                  <c:v>barracuda-r</c:v>
                </c:pt>
              </c:strCache>
            </c:strRef>
          </c:tx>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Sheet1!$Q$2:$Q$50</c:f>
              <c:numCache>
                <c:formatCode>General</c:formatCode>
                <c:ptCount val="49"/>
                <c:pt idx="0">
                  <c:v>0.0117902543016223</c:v>
                </c:pt>
                <c:pt idx="1">
                  <c:v>0.0637724344189075</c:v>
                </c:pt>
                <c:pt idx="2">
                  <c:v>0.122052481258643</c:v>
                </c:pt>
                <c:pt idx="3">
                  <c:v>0.0295887670681146</c:v>
                </c:pt>
                <c:pt idx="4">
                  <c:v>0.112246456525726</c:v>
                </c:pt>
                <c:pt idx="5">
                  <c:v>0.221178429766669</c:v>
                </c:pt>
                <c:pt idx="6">
                  <c:v>0.174801002349167</c:v>
                </c:pt>
                <c:pt idx="7">
                  <c:v>0.018492919342464</c:v>
                </c:pt>
                <c:pt idx="8">
                  <c:v>0.018013665100511</c:v>
                </c:pt>
                <c:pt idx="9">
                  <c:v>0.199450641481819</c:v>
                </c:pt>
                <c:pt idx="10">
                  <c:v>0.0441728617556507</c:v>
                </c:pt>
                <c:pt idx="11">
                  <c:v>0.357818468072642</c:v>
                </c:pt>
                <c:pt idx="12">
                  <c:v>0.0139618146922992</c:v>
                </c:pt>
                <c:pt idx="13">
                  <c:v>0.0145687791308306</c:v>
                </c:pt>
                <c:pt idx="14">
                  <c:v>0.203915043076842</c:v>
                </c:pt>
                <c:pt idx="15">
                  <c:v>0.00253606031907919</c:v>
                </c:pt>
                <c:pt idx="16">
                  <c:v>0.0569666301113691</c:v>
                </c:pt>
                <c:pt idx="17">
                  <c:v>0.0778853219436025</c:v>
                </c:pt>
                <c:pt idx="18">
                  <c:v>0.0164824512164498</c:v>
                </c:pt>
                <c:pt idx="19">
                  <c:v>0.123846269082193</c:v>
                </c:pt>
                <c:pt idx="20">
                  <c:v>0.292764026592111</c:v>
                </c:pt>
                <c:pt idx="21">
                  <c:v>0.266820208101544</c:v>
                </c:pt>
                <c:pt idx="22">
                  <c:v>0.0898984701765035</c:v>
                </c:pt>
                <c:pt idx="23">
                  <c:v>0.159820671320459</c:v>
                </c:pt>
                <c:pt idx="24">
                  <c:v>0.335785454709274</c:v>
                </c:pt>
                <c:pt idx="25">
                  <c:v>0.15026362546598</c:v>
                </c:pt>
                <c:pt idx="26">
                  <c:v>0.388378779915912</c:v>
                </c:pt>
                <c:pt idx="27">
                  <c:v>0.103441003318085</c:v>
                </c:pt>
                <c:pt idx="28">
                  <c:v>0.205924647074793</c:v>
                </c:pt>
                <c:pt idx="29">
                  <c:v>0.0855885620824822</c:v>
                </c:pt>
                <c:pt idx="30">
                  <c:v>0.0572320103857567</c:v>
                </c:pt>
                <c:pt idx="31">
                  <c:v>0.370869632335436</c:v>
                </c:pt>
                <c:pt idx="32">
                  <c:v>0.298785373370635</c:v>
                </c:pt>
                <c:pt idx="33">
                  <c:v>0.142680688043068</c:v>
                </c:pt>
                <c:pt idx="34">
                  <c:v>0.330274472206847</c:v>
                </c:pt>
                <c:pt idx="35">
                  <c:v>0.0424840884059813</c:v>
                </c:pt>
                <c:pt idx="36">
                  <c:v>0.255885513475836</c:v>
                </c:pt>
                <c:pt idx="37">
                  <c:v>0.61796483983984</c:v>
                </c:pt>
                <c:pt idx="38">
                  <c:v>0.0251501302014136</c:v>
                </c:pt>
                <c:pt idx="39">
                  <c:v>0.0261104031148361</c:v>
                </c:pt>
                <c:pt idx="40">
                  <c:v>0.0396632946973903</c:v>
                </c:pt>
                <c:pt idx="41">
                  <c:v>0.0306735836627141</c:v>
                </c:pt>
                <c:pt idx="42">
                  <c:v>0.0112790412303665</c:v>
                </c:pt>
                <c:pt idx="43">
                  <c:v>0.166815067682696</c:v>
                </c:pt>
                <c:pt idx="44">
                  <c:v>0.118212662811042</c:v>
                </c:pt>
                <c:pt idx="45">
                  <c:v>0.158875868055556</c:v>
                </c:pt>
                <c:pt idx="46">
                  <c:v>0.407682448733414</c:v>
                </c:pt>
                <c:pt idx="47">
                  <c:v>0.0706216133319701</c:v>
                </c:pt>
                <c:pt idx="48">
                  <c:v>0.110851743293058</c:v>
                </c:pt>
              </c:numCache>
            </c:numRef>
          </c:val>
        </c:ser>
        <c:axId val="360807048"/>
        <c:axId val="360810104"/>
      </c:barChart>
      <c:catAx>
        <c:axId val="360807048"/>
        <c:scaling>
          <c:orientation val="minMax"/>
        </c:scaling>
        <c:axPos val="b"/>
        <c:tickLblPos val="nextTo"/>
        <c:crossAx val="360810104"/>
        <c:crosses val="autoZero"/>
        <c:auto val="1"/>
        <c:lblAlgn val="ctr"/>
        <c:lblOffset val="100"/>
      </c:catAx>
      <c:valAx>
        <c:axId val="360810104"/>
        <c:scaling>
          <c:orientation val="minMax"/>
        </c:scaling>
        <c:axPos val="l"/>
        <c:majorGridlines/>
        <c:numFmt formatCode="General" sourceLinked="1"/>
        <c:tickLblPos val="nextTo"/>
        <c:crossAx val="360807048"/>
        <c:crosses val="autoZero"/>
        <c:crossBetween val="between"/>
      </c:valAx>
      <c:valAx>
        <c:axId val="360813224"/>
        <c:scaling>
          <c:orientation val="minMax"/>
        </c:scaling>
        <c:axPos val="r"/>
        <c:numFmt formatCode="General" sourceLinked="1"/>
        <c:tickLblPos val="nextTo"/>
        <c:crossAx val="360819544"/>
        <c:crosses val="max"/>
        <c:crossBetween val="between"/>
        <c:dispUnits>
          <c:builtInUnit val="millions"/>
          <c:dispUnitsLbl>
            <c:layout/>
          </c:dispUnitsLbl>
        </c:dispUnits>
      </c:valAx>
      <c:catAx>
        <c:axId val="360819544"/>
        <c:scaling>
          <c:orientation val="minMax"/>
        </c:scaling>
        <c:delete val="1"/>
        <c:axPos val="b"/>
        <c:tickLblPos val="nextTo"/>
        <c:crossAx val="360813224"/>
        <c:crosses val="autoZero"/>
        <c:auto val="1"/>
        <c:lblAlgn val="ctr"/>
        <c:lblOffset val="100"/>
      </c:catAx>
    </c:plotArea>
    <c:plotVisOnly val="1"/>
    <c:dispBlanksAs val="gap"/>
  </c:chart>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Sheet1!$F$1</c:f>
              <c:strCache>
                <c:ptCount val="1"/>
                <c:pt idx="0">
                  <c:v>surbl</c:v>
                </c:pt>
              </c:strCache>
            </c:strRef>
          </c:tx>
          <c:dLbls>
            <c:dLbl>
              <c:idx val="0"/>
              <c:layout/>
              <c:showCatName val="1"/>
              <c:showPercent val="1"/>
            </c:dLbl>
            <c:dLbl>
              <c:idx val="1"/>
              <c:layout/>
              <c:showCatName val="1"/>
              <c:showPercent val="1"/>
            </c:dLbl>
            <c:dLbl>
              <c:idx val="2"/>
              <c:layout/>
              <c:showCatName val="1"/>
              <c:showPercent val="1"/>
            </c:dLbl>
            <c:dLbl>
              <c:idx val="5"/>
              <c:layout/>
              <c:showCatName val="1"/>
              <c:showPercent val="1"/>
            </c:dLbl>
            <c:dLbl>
              <c:idx val="7"/>
              <c:layout/>
              <c:showCatName val="1"/>
              <c:showPercent val="1"/>
            </c:dLbl>
            <c:dLbl>
              <c:idx val="14"/>
              <c:layout/>
              <c:showCatName val="1"/>
              <c:showPercent val="1"/>
            </c:dLbl>
            <c:dLbl>
              <c:idx val="16"/>
              <c:layout/>
              <c:showCatName val="1"/>
              <c:showPercent val="1"/>
            </c:dLbl>
            <c:dLbl>
              <c:idx val="19"/>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Sheet1!$F$2:$F$77</c:f>
              <c:numCache>
                <c:formatCode>General</c:formatCode>
                <c:ptCount val="76"/>
                <c:pt idx="0">
                  <c:v>4053.0</c:v>
                </c:pt>
                <c:pt idx="1">
                  <c:v>4633.0</c:v>
                </c:pt>
                <c:pt idx="2">
                  <c:v>9705.0</c:v>
                </c:pt>
                <c:pt idx="3">
                  <c:v>986.0</c:v>
                </c:pt>
                <c:pt idx="4">
                  <c:v>208.0</c:v>
                </c:pt>
                <c:pt idx="5">
                  <c:v>16756.0</c:v>
                </c:pt>
                <c:pt idx="6">
                  <c:v>200.0</c:v>
                </c:pt>
                <c:pt idx="7">
                  <c:v>10413.0</c:v>
                </c:pt>
                <c:pt idx="8">
                  <c:v>693.0</c:v>
                </c:pt>
                <c:pt idx="9">
                  <c:v>503.0</c:v>
                </c:pt>
                <c:pt idx="10">
                  <c:v>37.0</c:v>
                </c:pt>
                <c:pt idx="11">
                  <c:v>1494.0</c:v>
                </c:pt>
                <c:pt idx="12">
                  <c:v>54.0</c:v>
                </c:pt>
                <c:pt idx="13">
                  <c:v>9.0</c:v>
                </c:pt>
                <c:pt idx="14">
                  <c:v>10108.0</c:v>
                </c:pt>
                <c:pt idx="15">
                  <c:v>11.0</c:v>
                </c:pt>
                <c:pt idx="16">
                  <c:v>28490.0</c:v>
                </c:pt>
                <c:pt idx="17">
                  <c:v>47.0</c:v>
                </c:pt>
                <c:pt idx="18">
                  <c:v>17.0</c:v>
                </c:pt>
                <c:pt idx="19">
                  <c:v>14224.0</c:v>
                </c:pt>
                <c:pt idx="20">
                  <c:v>80.0</c:v>
                </c:pt>
                <c:pt idx="21">
                  <c:v>283.0</c:v>
                </c:pt>
                <c:pt idx="22">
                  <c:v>33.0</c:v>
                </c:pt>
                <c:pt idx="23">
                  <c:v>8.0</c:v>
                </c:pt>
                <c:pt idx="24">
                  <c:v>539.0</c:v>
                </c:pt>
                <c:pt idx="25">
                  <c:v>319.0</c:v>
                </c:pt>
                <c:pt idx="26">
                  <c:v>5.0</c:v>
                </c:pt>
                <c:pt idx="27">
                  <c:v>22.0</c:v>
                </c:pt>
                <c:pt idx="28">
                  <c:v>7.0</c:v>
                </c:pt>
                <c:pt idx="29">
                  <c:v>6.0</c:v>
                </c:pt>
                <c:pt idx="30">
                  <c:v>183.0</c:v>
                </c:pt>
                <c:pt idx="31">
                  <c:v>8.0</c:v>
                </c:pt>
                <c:pt idx="32">
                  <c:v>17.0</c:v>
                </c:pt>
                <c:pt idx="33">
                  <c:v>131.0</c:v>
                </c:pt>
                <c:pt idx="34">
                  <c:v>2.0</c:v>
                </c:pt>
                <c:pt idx="35">
                  <c:v>1459.0</c:v>
                </c:pt>
                <c:pt idx="36">
                  <c:v>6.0</c:v>
                </c:pt>
                <c:pt idx="37">
                  <c:v>324.0</c:v>
                </c:pt>
                <c:pt idx="38">
                  <c:v>100.0</c:v>
                </c:pt>
                <c:pt idx="39">
                  <c:v>2.0</c:v>
                </c:pt>
                <c:pt idx="40">
                  <c:v>3.0</c:v>
                </c:pt>
                <c:pt idx="41">
                  <c:v>0.0</c:v>
                </c:pt>
                <c:pt idx="42">
                  <c:v>13.0</c:v>
                </c:pt>
                <c:pt idx="43">
                  <c:v>17.0</c:v>
                </c:pt>
                <c:pt idx="44">
                  <c:v>27.0</c:v>
                </c:pt>
                <c:pt idx="45">
                  <c:v>0.0</c:v>
                </c:pt>
                <c:pt idx="46">
                  <c:v>0.0</c:v>
                </c:pt>
                <c:pt idx="47">
                  <c:v>567.0</c:v>
                </c:pt>
                <c:pt idx="48">
                  <c:v>0.0</c:v>
                </c:pt>
                <c:pt idx="49">
                  <c:v>2.0</c:v>
                </c:pt>
                <c:pt idx="50">
                  <c:v>3.0</c:v>
                </c:pt>
                <c:pt idx="51">
                  <c:v>0.0</c:v>
                </c:pt>
                <c:pt idx="52">
                  <c:v>2.0</c:v>
                </c:pt>
                <c:pt idx="53">
                  <c:v>0.0</c:v>
                </c:pt>
                <c:pt idx="54">
                  <c:v>44.0</c:v>
                </c:pt>
                <c:pt idx="55">
                  <c:v>13.0</c:v>
                </c:pt>
                <c:pt idx="56">
                  <c:v>0.0</c:v>
                </c:pt>
                <c:pt idx="57">
                  <c:v>1.0</c:v>
                </c:pt>
                <c:pt idx="58">
                  <c:v>5.0</c:v>
                </c:pt>
                <c:pt idx="59">
                  <c:v>0.0</c:v>
                </c:pt>
                <c:pt idx="60">
                  <c:v>0.0</c:v>
                </c:pt>
                <c:pt idx="61">
                  <c:v>0.0</c:v>
                </c:pt>
                <c:pt idx="62">
                  <c:v>0.0</c:v>
                </c:pt>
                <c:pt idx="63">
                  <c:v>0.0</c:v>
                </c:pt>
                <c:pt idx="64">
                  <c:v>0.0</c:v>
                </c:pt>
                <c:pt idx="65">
                  <c:v>0.0</c:v>
                </c:pt>
                <c:pt idx="66">
                  <c:v>0.0</c:v>
                </c:pt>
                <c:pt idx="67">
                  <c:v>0.0</c:v>
                </c:pt>
                <c:pt idx="68">
                  <c:v>7.0</c:v>
                </c:pt>
                <c:pt idx="69">
                  <c:v>0.0</c:v>
                </c:pt>
                <c:pt idx="70">
                  <c:v>3.0</c:v>
                </c:pt>
                <c:pt idx="71">
                  <c:v>0.0</c:v>
                </c:pt>
                <c:pt idx="72">
                  <c:v>0.0</c:v>
                </c:pt>
                <c:pt idx="73">
                  <c:v>0.0</c:v>
                </c:pt>
                <c:pt idx="74">
                  <c:v>1.0</c:v>
                </c:pt>
                <c:pt idx="75">
                  <c:v>0.0</c:v>
                </c:pt>
              </c:numCache>
            </c:numRef>
          </c:val>
        </c:ser>
        <c:firstSliceAng val="0"/>
      </c:pieChart>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Sheet1!$K$1</c:f>
              <c:strCache>
                <c:ptCount val="1"/>
                <c:pt idx="0">
                  <c:v>hphosts</c:v>
                </c:pt>
              </c:strCache>
            </c:strRef>
          </c:tx>
          <c:dLbls>
            <c:dLbl>
              <c:idx val="0"/>
              <c:layout/>
              <c:showCatName val="1"/>
              <c:showPercent val="1"/>
            </c:dLbl>
            <c:dLbl>
              <c:idx val="1"/>
              <c:layout/>
              <c:showCatName val="1"/>
              <c:showPercent val="1"/>
            </c:dLbl>
            <c:dLbl>
              <c:idx val="2"/>
              <c:layout/>
              <c:showCatName val="1"/>
              <c:showPercent val="1"/>
            </c:dLbl>
            <c:dLbl>
              <c:idx val="5"/>
              <c:layout/>
              <c:showCatName val="1"/>
              <c:showPercent val="1"/>
            </c:dLbl>
            <c:dLbl>
              <c:idx val="7"/>
              <c:layout/>
              <c:showCatName val="1"/>
              <c:showPercent val="1"/>
            </c:dLbl>
            <c:dLbl>
              <c:idx val="14"/>
              <c:layout/>
              <c:showCatName val="1"/>
              <c:showPercent val="1"/>
            </c:dLbl>
            <c:dLbl>
              <c:idx val="16"/>
              <c:layout/>
              <c:showCatName val="1"/>
              <c:showPercent val="1"/>
            </c:dLbl>
            <c:dLbl>
              <c:idx val="19"/>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Sheet1!$K$2:$K$77</c:f>
              <c:numCache>
                <c:formatCode>General</c:formatCode>
                <c:ptCount val="76"/>
                <c:pt idx="0">
                  <c:v>2762.0</c:v>
                </c:pt>
                <c:pt idx="1">
                  <c:v>2962.0</c:v>
                </c:pt>
                <c:pt idx="2">
                  <c:v>17523.0</c:v>
                </c:pt>
                <c:pt idx="3">
                  <c:v>2268.0</c:v>
                </c:pt>
                <c:pt idx="4">
                  <c:v>631.0</c:v>
                </c:pt>
                <c:pt idx="5">
                  <c:v>4593.0</c:v>
                </c:pt>
                <c:pt idx="6">
                  <c:v>455.0</c:v>
                </c:pt>
                <c:pt idx="7">
                  <c:v>4999.0</c:v>
                </c:pt>
                <c:pt idx="8">
                  <c:v>339.0</c:v>
                </c:pt>
                <c:pt idx="9">
                  <c:v>770.0</c:v>
                </c:pt>
                <c:pt idx="10">
                  <c:v>125.0</c:v>
                </c:pt>
                <c:pt idx="11">
                  <c:v>923.0</c:v>
                </c:pt>
                <c:pt idx="12">
                  <c:v>685.0</c:v>
                </c:pt>
                <c:pt idx="13">
                  <c:v>167.0</c:v>
                </c:pt>
                <c:pt idx="14">
                  <c:v>2511.0</c:v>
                </c:pt>
                <c:pt idx="15">
                  <c:v>45.0</c:v>
                </c:pt>
                <c:pt idx="16">
                  <c:v>21870.0</c:v>
                </c:pt>
                <c:pt idx="17">
                  <c:v>128.0</c:v>
                </c:pt>
                <c:pt idx="18">
                  <c:v>75.0</c:v>
                </c:pt>
                <c:pt idx="19">
                  <c:v>5040.0</c:v>
                </c:pt>
                <c:pt idx="20">
                  <c:v>128.0</c:v>
                </c:pt>
                <c:pt idx="21">
                  <c:v>234.0</c:v>
                </c:pt>
                <c:pt idx="22">
                  <c:v>238.0</c:v>
                </c:pt>
                <c:pt idx="23">
                  <c:v>20.0</c:v>
                </c:pt>
                <c:pt idx="24">
                  <c:v>19.0</c:v>
                </c:pt>
                <c:pt idx="25">
                  <c:v>277.0</c:v>
                </c:pt>
                <c:pt idx="26">
                  <c:v>4.0</c:v>
                </c:pt>
                <c:pt idx="27">
                  <c:v>119.0</c:v>
                </c:pt>
                <c:pt idx="28">
                  <c:v>6.0</c:v>
                </c:pt>
                <c:pt idx="29">
                  <c:v>17.0</c:v>
                </c:pt>
                <c:pt idx="30">
                  <c:v>191.0</c:v>
                </c:pt>
                <c:pt idx="31">
                  <c:v>17.0</c:v>
                </c:pt>
                <c:pt idx="32">
                  <c:v>18.0</c:v>
                </c:pt>
                <c:pt idx="33">
                  <c:v>88.0</c:v>
                </c:pt>
                <c:pt idx="34">
                  <c:v>14.0</c:v>
                </c:pt>
                <c:pt idx="35">
                  <c:v>192.0</c:v>
                </c:pt>
                <c:pt idx="36">
                  <c:v>0.0</c:v>
                </c:pt>
                <c:pt idx="37">
                  <c:v>49.0</c:v>
                </c:pt>
                <c:pt idx="38">
                  <c:v>45.0</c:v>
                </c:pt>
                <c:pt idx="39">
                  <c:v>32.0</c:v>
                </c:pt>
                <c:pt idx="40">
                  <c:v>29.0</c:v>
                </c:pt>
                <c:pt idx="41">
                  <c:v>0.0</c:v>
                </c:pt>
                <c:pt idx="42">
                  <c:v>8.0</c:v>
                </c:pt>
                <c:pt idx="43">
                  <c:v>5.0</c:v>
                </c:pt>
                <c:pt idx="44">
                  <c:v>23.0</c:v>
                </c:pt>
                <c:pt idx="45">
                  <c:v>0.0</c:v>
                </c:pt>
                <c:pt idx="46">
                  <c:v>4.0</c:v>
                </c:pt>
                <c:pt idx="47">
                  <c:v>311.0</c:v>
                </c:pt>
                <c:pt idx="48">
                  <c:v>0.0</c:v>
                </c:pt>
                <c:pt idx="49">
                  <c:v>7.0</c:v>
                </c:pt>
                <c:pt idx="50">
                  <c:v>4.0</c:v>
                </c:pt>
                <c:pt idx="51">
                  <c:v>0.0</c:v>
                </c:pt>
                <c:pt idx="52">
                  <c:v>2.0</c:v>
                </c:pt>
                <c:pt idx="53">
                  <c:v>0.0</c:v>
                </c:pt>
                <c:pt idx="54">
                  <c:v>19.0</c:v>
                </c:pt>
                <c:pt idx="55">
                  <c:v>0.0</c:v>
                </c:pt>
                <c:pt idx="56">
                  <c:v>1.0</c:v>
                </c:pt>
                <c:pt idx="57">
                  <c:v>0.0</c:v>
                </c:pt>
                <c:pt idx="58">
                  <c:v>2.0</c:v>
                </c:pt>
                <c:pt idx="59">
                  <c:v>0.0</c:v>
                </c:pt>
                <c:pt idx="60">
                  <c:v>0.0</c:v>
                </c:pt>
                <c:pt idx="61">
                  <c:v>2.0</c:v>
                </c:pt>
                <c:pt idx="62">
                  <c:v>0.0</c:v>
                </c:pt>
                <c:pt idx="63">
                  <c:v>0.0</c:v>
                </c:pt>
                <c:pt idx="64">
                  <c:v>0.0</c:v>
                </c:pt>
                <c:pt idx="65">
                  <c:v>0.0</c:v>
                </c:pt>
                <c:pt idx="66">
                  <c:v>0.0</c:v>
                </c:pt>
                <c:pt idx="67">
                  <c:v>0.0</c:v>
                </c:pt>
                <c:pt idx="68">
                  <c:v>11.0</c:v>
                </c:pt>
                <c:pt idx="69">
                  <c:v>2.0</c:v>
                </c:pt>
                <c:pt idx="70">
                  <c:v>0.0</c:v>
                </c:pt>
                <c:pt idx="71">
                  <c:v>2.0</c:v>
                </c:pt>
                <c:pt idx="72">
                  <c:v>0.0</c:v>
                </c:pt>
                <c:pt idx="73">
                  <c:v>0.0</c:v>
                </c:pt>
                <c:pt idx="74">
                  <c:v>0.0</c:v>
                </c:pt>
                <c:pt idx="75">
                  <c:v>0.0</c:v>
                </c:pt>
              </c:numCache>
            </c:numRef>
          </c:val>
        </c:ser>
        <c:firstSliceAng val="0"/>
      </c:pieChart>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Sheet1!$J$1</c:f>
              <c:strCache>
                <c:ptCount val="1"/>
                <c:pt idx="0">
                  <c:v>phishtank</c:v>
                </c:pt>
              </c:strCache>
            </c:strRef>
          </c:tx>
          <c:dLbls>
            <c:dLbl>
              <c:idx val="1"/>
              <c:layout/>
              <c:showCatName val="1"/>
              <c:showPercent val="1"/>
            </c:dLbl>
            <c:dLbl>
              <c:idx val="2"/>
              <c:layout/>
              <c:showCatName val="1"/>
              <c:showPercent val="1"/>
            </c:dLbl>
            <c:dLbl>
              <c:idx val="3"/>
              <c:layout/>
              <c:showCatName val="1"/>
              <c:showPercent val="1"/>
            </c:dLbl>
            <c:dLbl>
              <c:idx val="4"/>
              <c:layout/>
              <c:showCatName val="1"/>
              <c:showPercent val="1"/>
            </c:dLbl>
            <c:dLbl>
              <c:idx val="5"/>
              <c:layout/>
              <c:showCatName val="1"/>
              <c:showPercent val="1"/>
            </c:dLbl>
            <c:dLbl>
              <c:idx val="7"/>
              <c:layout/>
              <c:showCatName val="1"/>
              <c:showPercent val="1"/>
            </c:dLbl>
            <c:dLbl>
              <c:idx val="9"/>
              <c:layout/>
              <c:showCatName val="1"/>
              <c:showPercent val="1"/>
            </c:dLbl>
            <c:dLbl>
              <c:idx val="16"/>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Sheet1!$J$2:$J$77</c:f>
              <c:numCache>
                <c:formatCode>General</c:formatCode>
                <c:ptCount val="76"/>
                <c:pt idx="0">
                  <c:v>45.0</c:v>
                </c:pt>
                <c:pt idx="1">
                  <c:v>161.0</c:v>
                </c:pt>
                <c:pt idx="2">
                  <c:v>334.0</c:v>
                </c:pt>
                <c:pt idx="3">
                  <c:v>196.0</c:v>
                </c:pt>
                <c:pt idx="4">
                  <c:v>71.0</c:v>
                </c:pt>
                <c:pt idx="5">
                  <c:v>86.0</c:v>
                </c:pt>
                <c:pt idx="6">
                  <c:v>18.0</c:v>
                </c:pt>
                <c:pt idx="7">
                  <c:v>102.0</c:v>
                </c:pt>
                <c:pt idx="8">
                  <c:v>19.0</c:v>
                </c:pt>
                <c:pt idx="9">
                  <c:v>212.0</c:v>
                </c:pt>
                <c:pt idx="10">
                  <c:v>32.0</c:v>
                </c:pt>
                <c:pt idx="11">
                  <c:v>3.0</c:v>
                </c:pt>
                <c:pt idx="12">
                  <c:v>11.0</c:v>
                </c:pt>
                <c:pt idx="13">
                  <c:v>8.0</c:v>
                </c:pt>
                <c:pt idx="14">
                  <c:v>7.0</c:v>
                </c:pt>
                <c:pt idx="15">
                  <c:v>1.0</c:v>
                </c:pt>
                <c:pt idx="16">
                  <c:v>253.0</c:v>
                </c:pt>
                <c:pt idx="17">
                  <c:v>1.0</c:v>
                </c:pt>
                <c:pt idx="18">
                  <c:v>6.0</c:v>
                </c:pt>
                <c:pt idx="19">
                  <c:v>35.0</c:v>
                </c:pt>
                <c:pt idx="20">
                  <c:v>7.0</c:v>
                </c:pt>
                <c:pt idx="21">
                  <c:v>5.0</c:v>
                </c:pt>
                <c:pt idx="22">
                  <c:v>8.0</c:v>
                </c:pt>
                <c:pt idx="23">
                  <c:v>2.0</c:v>
                </c:pt>
                <c:pt idx="24">
                  <c:v>0.0</c:v>
                </c:pt>
                <c:pt idx="25">
                  <c:v>10.0</c:v>
                </c:pt>
                <c:pt idx="26">
                  <c:v>2.0</c:v>
                </c:pt>
                <c:pt idx="27">
                  <c:v>3.0</c:v>
                </c:pt>
                <c:pt idx="28">
                  <c:v>0.0</c:v>
                </c:pt>
                <c:pt idx="29">
                  <c:v>0.0</c:v>
                </c:pt>
                <c:pt idx="30">
                  <c:v>35.0</c:v>
                </c:pt>
                <c:pt idx="31">
                  <c:v>5.0</c:v>
                </c:pt>
                <c:pt idx="32">
                  <c:v>3.0</c:v>
                </c:pt>
                <c:pt idx="33">
                  <c:v>2.0</c:v>
                </c:pt>
                <c:pt idx="34">
                  <c:v>0.0</c:v>
                </c:pt>
                <c:pt idx="35">
                  <c:v>0.0</c:v>
                </c:pt>
                <c:pt idx="36">
                  <c:v>0.0</c:v>
                </c:pt>
                <c:pt idx="37">
                  <c:v>1.0</c:v>
                </c:pt>
                <c:pt idx="38">
                  <c:v>0.0</c:v>
                </c:pt>
                <c:pt idx="39">
                  <c:v>0.0</c:v>
                </c:pt>
                <c:pt idx="40">
                  <c:v>0.0</c:v>
                </c:pt>
                <c:pt idx="41">
                  <c:v>0.0</c:v>
                </c:pt>
                <c:pt idx="42">
                  <c:v>1.0</c:v>
                </c:pt>
                <c:pt idx="43">
                  <c:v>2.0</c:v>
                </c:pt>
                <c:pt idx="44">
                  <c:v>0.0</c:v>
                </c:pt>
                <c:pt idx="45">
                  <c:v>0.0</c:v>
                </c:pt>
                <c:pt idx="46">
                  <c:v>0.0</c:v>
                </c:pt>
                <c:pt idx="47">
                  <c:v>0.0</c:v>
                </c:pt>
                <c:pt idx="48">
                  <c:v>0.0</c:v>
                </c:pt>
                <c:pt idx="49">
                  <c:v>0.0</c:v>
                </c:pt>
                <c:pt idx="50">
                  <c:v>0.0</c:v>
                </c:pt>
                <c:pt idx="51">
                  <c:v>0.0</c:v>
                </c:pt>
                <c:pt idx="52">
                  <c:v>0.0</c:v>
                </c:pt>
                <c:pt idx="53">
                  <c:v>0.0</c:v>
                </c:pt>
                <c:pt idx="54">
                  <c:v>0.0</c:v>
                </c:pt>
                <c:pt idx="55">
                  <c:v>0.0</c:v>
                </c:pt>
                <c:pt idx="56">
                  <c:v>0.0</c:v>
                </c:pt>
                <c:pt idx="57">
                  <c:v>0.0</c:v>
                </c:pt>
                <c:pt idx="58">
                  <c:v>0.0</c:v>
                </c:pt>
                <c:pt idx="59">
                  <c:v>0.0</c:v>
                </c:pt>
                <c:pt idx="60">
                  <c:v>0.0</c:v>
                </c:pt>
                <c:pt idx="61">
                  <c:v>0.0</c:v>
                </c:pt>
                <c:pt idx="62">
                  <c:v>0.0</c:v>
                </c:pt>
                <c:pt idx="63">
                  <c:v>0.0</c:v>
                </c:pt>
                <c:pt idx="64">
                  <c:v>0.0</c:v>
                </c:pt>
                <c:pt idx="65">
                  <c:v>0.0</c:v>
                </c:pt>
                <c:pt idx="66">
                  <c:v>0.0</c:v>
                </c:pt>
                <c:pt idx="67">
                  <c:v>0.0</c:v>
                </c:pt>
                <c:pt idx="68">
                  <c:v>0.0</c:v>
                </c:pt>
                <c:pt idx="69">
                  <c:v>0.0</c:v>
                </c:pt>
                <c:pt idx="70">
                  <c:v>0.0</c:v>
                </c:pt>
                <c:pt idx="71">
                  <c:v>0.0</c:v>
                </c:pt>
                <c:pt idx="72">
                  <c:v>0.0</c:v>
                </c:pt>
                <c:pt idx="73">
                  <c:v>0.0</c:v>
                </c:pt>
                <c:pt idx="74">
                  <c:v>0.0</c:v>
                </c:pt>
                <c:pt idx="75">
                  <c:v>0.0</c:v>
                </c:pt>
              </c:numCache>
            </c:numRef>
          </c:val>
        </c:ser>
        <c:firstSliceAng val="0"/>
      </c:pieChart>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Sheet1!$F$1</c:f>
              <c:strCache>
                <c:ptCount val="1"/>
                <c:pt idx="0">
                  <c:v>surbl</c:v>
                </c:pt>
              </c:strCache>
            </c:strRef>
          </c:tx>
          <c:dLbls>
            <c:dLbl>
              <c:idx val="0"/>
              <c:layout/>
              <c:showCatName val="1"/>
              <c:showPercent val="1"/>
            </c:dLbl>
            <c:dLbl>
              <c:idx val="1"/>
              <c:layout/>
              <c:showCatName val="1"/>
              <c:showPercent val="1"/>
            </c:dLbl>
            <c:dLbl>
              <c:idx val="2"/>
              <c:layout/>
              <c:showCatName val="1"/>
              <c:showPercent val="1"/>
            </c:dLbl>
            <c:dLbl>
              <c:idx val="5"/>
              <c:layout/>
              <c:showCatName val="1"/>
              <c:showPercent val="1"/>
            </c:dLbl>
            <c:dLbl>
              <c:idx val="7"/>
              <c:layout/>
              <c:showCatName val="1"/>
              <c:showPercent val="1"/>
            </c:dLbl>
            <c:dLbl>
              <c:idx val="14"/>
              <c:layout/>
              <c:showCatName val="1"/>
              <c:showPercent val="1"/>
            </c:dLbl>
            <c:dLbl>
              <c:idx val="16"/>
              <c:layout/>
              <c:showCatName val="1"/>
              <c:showPercent val="1"/>
            </c:dLbl>
            <c:dLbl>
              <c:idx val="19"/>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Sheet1!$F$2:$F$77</c:f>
              <c:numCache>
                <c:formatCode>General</c:formatCode>
                <c:ptCount val="76"/>
                <c:pt idx="0">
                  <c:v>4053.0</c:v>
                </c:pt>
                <c:pt idx="1">
                  <c:v>4633.0</c:v>
                </c:pt>
                <c:pt idx="2">
                  <c:v>9705.0</c:v>
                </c:pt>
                <c:pt idx="3">
                  <c:v>986.0</c:v>
                </c:pt>
                <c:pt idx="4">
                  <c:v>208.0</c:v>
                </c:pt>
                <c:pt idx="5">
                  <c:v>16756.0</c:v>
                </c:pt>
                <c:pt idx="6">
                  <c:v>200.0</c:v>
                </c:pt>
                <c:pt idx="7">
                  <c:v>10413.0</c:v>
                </c:pt>
                <c:pt idx="8">
                  <c:v>693.0</c:v>
                </c:pt>
                <c:pt idx="9">
                  <c:v>503.0</c:v>
                </c:pt>
                <c:pt idx="10">
                  <c:v>37.0</c:v>
                </c:pt>
                <c:pt idx="11">
                  <c:v>1494.0</c:v>
                </c:pt>
                <c:pt idx="12">
                  <c:v>54.0</c:v>
                </c:pt>
                <c:pt idx="13">
                  <c:v>9.0</c:v>
                </c:pt>
                <c:pt idx="14">
                  <c:v>10108.0</c:v>
                </c:pt>
                <c:pt idx="15">
                  <c:v>11.0</c:v>
                </c:pt>
                <c:pt idx="16">
                  <c:v>28490.0</c:v>
                </c:pt>
                <c:pt idx="17">
                  <c:v>47.0</c:v>
                </c:pt>
                <c:pt idx="18">
                  <c:v>17.0</c:v>
                </c:pt>
                <c:pt idx="19">
                  <c:v>14224.0</c:v>
                </c:pt>
                <c:pt idx="20">
                  <c:v>80.0</c:v>
                </c:pt>
                <c:pt idx="21">
                  <c:v>283.0</c:v>
                </c:pt>
                <c:pt idx="22">
                  <c:v>33.0</c:v>
                </c:pt>
                <c:pt idx="23">
                  <c:v>8.0</c:v>
                </c:pt>
                <c:pt idx="24">
                  <c:v>539.0</c:v>
                </c:pt>
                <c:pt idx="25">
                  <c:v>319.0</c:v>
                </c:pt>
                <c:pt idx="26">
                  <c:v>5.0</c:v>
                </c:pt>
                <c:pt idx="27">
                  <c:v>22.0</c:v>
                </c:pt>
                <c:pt idx="28">
                  <c:v>7.0</c:v>
                </c:pt>
                <c:pt idx="29">
                  <c:v>6.0</c:v>
                </c:pt>
                <c:pt idx="30">
                  <c:v>183.0</c:v>
                </c:pt>
                <c:pt idx="31">
                  <c:v>8.0</c:v>
                </c:pt>
                <c:pt idx="32">
                  <c:v>17.0</c:v>
                </c:pt>
                <c:pt idx="33">
                  <c:v>131.0</c:v>
                </c:pt>
                <c:pt idx="34">
                  <c:v>2.0</c:v>
                </c:pt>
                <c:pt idx="35">
                  <c:v>1459.0</c:v>
                </c:pt>
                <c:pt idx="36">
                  <c:v>6.0</c:v>
                </c:pt>
                <c:pt idx="37">
                  <c:v>324.0</c:v>
                </c:pt>
                <c:pt idx="38">
                  <c:v>100.0</c:v>
                </c:pt>
                <c:pt idx="39">
                  <c:v>2.0</c:v>
                </c:pt>
                <c:pt idx="40">
                  <c:v>3.0</c:v>
                </c:pt>
                <c:pt idx="41">
                  <c:v>0.0</c:v>
                </c:pt>
                <c:pt idx="42">
                  <c:v>13.0</c:v>
                </c:pt>
                <c:pt idx="43">
                  <c:v>17.0</c:v>
                </c:pt>
                <c:pt idx="44">
                  <c:v>27.0</c:v>
                </c:pt>
                <c:pt idx="45">
                  <c:v>0.0</c:v>
                </c:pt>
                <c:pt idx="46">
                  <c:v>0.0</c:v>
                </c:pt>
                <c:pt idx="47">
                  <c:v>567.0</c:v>
                </c:pt>
                <c:pt idx="48">
                  <c:v>0.0</c:v>
                </c:pt>
                <c:pt idx="49">
                  <c:v>2.0</c:v>
                </c:pt>
                <c:pt idx="50">
                  <c:v>3.0</c:v>
                </c:pt>
                <c:pt idx="51">
                  <c:v>0.0</c:v>
                </c:pt>
                <c:pt idx="52">
                  <c:v>2.0</c:v>
                </c:pt>
                <c:pt idx="53">
                  <c:v>0.0</c:v>
                </c:pt>
                <c:pt idx="54">
                  <c:v>44.0</c:v>
                </c:pt>
                <c:pt idx="55">
                  <c:v>13.0</c:v>
                </c:pt>
                <c:pt idx="56">
                  <c:v>0.0</c:v>
                </c:pt>
                <c:pt idx="57">
                  <c:v>1.0</c:v>
                </c:pt>
                <c:pt idx="58">
                  <c:v>5.0</c:v>
                </c:pt>
                <c:pt idx="59">
                  <c:v>0.0</c:v>
                </c:pt>
                <c:pt idx="60">
                  <c:v>0.0</c:v>
                </c:pt>
                <c:pt idx="61">
                  <c:v>0.0</c:v>
                </c:pt>
                <c:pt idx="62">
                  <c:v>0.0</c:v>
                </c:pt>
                <c:pt idx="63">
                  <c:v>0.0</c:v>
                </c:pt>
                <c:pt idx="64">
                  <c:v>0.0</c:v>
                </c:pt>
                <c:pt idx="65">
                  <c:v>0.0</c:v>
                </c:pt>
                <c:pt idx="66">
                  <c:v>0.0</c:v>
                </c:pt>
                <c:pt idx="67">
                  <c:v>0.0</c:v>
                </c:pt>
                <c:pt idx="68">
                  <c:v>7.0</c:v>
                </c:pt>
                <c:pt idx="69">
                  <c:v>0.0</c:v>
                </c:pt>
                <c:pt idx="70">
                  <c:v>3.0</c:v>
                </c:pt>
                <c:pt idx="71">
                  <c:v>0.0</c:v>
                </c:pt>
                <c:pt idx="72">
                  <c:v>0.0</c:v>
                </c:pt>
                <c:pt idx="73">
                  <c:v>0.0</c:v>
                </c:pt>
                <c:pt idx="74">
                  <c:v>1.0</c:v>
                </c:pt>
                <c:pt idx="75">
                  <c:v>0.0</c:v>
                </c:pt>
              </c:numCache>
            </c:numRef>
          </c:val>
        </c:ser>
        <c:firstSliceAng val="0"/>
      </c:pieChart>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Sheet1!$K$1</c:f>
              <c:strCache>
                <c:ptCount val="1"/>
                <c:pt idx="0">
                  <c:v>hphosts</c:v>
                </c:pt>
              </c:strCache>
            </c:strRef>
          </c:tx>
          <c:dLbls>
            <c:dLbl>
              <c:idx val="0"/>
              <c:layout/>
              <c:showCatName val="1"/>
              <c:showPercent val="1"/>
            </c:dLbl>
            <c:dLbl>
              <c:idx val="1"/>
              <c:layout/>
              <c:showCatName val="1"/>
              <c:showPercent val="1"/>
            </c:dLbl>
            <c:dLbl>
              <c:idx val="2"/>
              <c:layout/>
              <c:showCatName val="1"/>
              <c:showPercent val="1"/>
            </c:dLbl>
            <c:dLbl>
              <c:idx val="5"/>
              <c:layout/>
              <c:showCatName val="1"/>
              <c:showPercent val="1"/>
            </c:dLbl>
            <c:dLbl>
              <c:idx val="7"/>
              <c:layout/>
              <c:showCatName val="1"/>
              <c:showPercent val="1"/>
            </c:dLbl>
            <c:dLbl>
              <c:idx val="14"/>
              <c:layout/>
              <c:showCatName val="1"/>
              <c:showPercent val="1"/>
            </c:dLbl>
            <c:dLbl>
              <c:idx val="16"/>
              <c:layout/>
              <c:showCatName val="1"/>
              <c:showPercent val="1"/>
            </c:dLbl>
            <c:dLbl>
              <c:idx val="19"/>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Sheet1!$K$2:$K$77</c:f>
              <c:numCache>
                <c:formatCode>General</c:formatCode>
                <c:ptCount val="76"/>
                <c:pt idx="0">
                  <c:v>2762.0</c:v>
                </c:pt>
                <c:pt idx="1">
                  <c:v>2962.0</c:v>
                </c:pt>
                <c:pt idx="2">
                  <c:v>17523.0</c:v>
                </c:pt>
                <c:pt idx="3">
                  <c:v>2268.0</c:v>
                </c:pt>
                <c:pt idx="4">
                  <c:v>631.0</c:v>
                </c:pt>
                <c:pt idx="5">
                  <c:v>4593.0</c:v>
                </c:pt>
                <c:pt idx="6">
                  <c:v>455.0</c:v>
                </c:pt>
                <c:pt idx="7">
                  <c:v>4999.0</c:v>
                </c:pt>
                <c:pt idx="8">
                  <c:v>339.0</c:v>
                </c:pt>
                <c:pt idx="9">
                  <c:v>770.0</c:v>
                </c:pt>
                <c:pt idx="10">
                  <c:v>125.0</c:v>
                </c:pt>
                <c:pt idx="11">
                  <c:v>923.0</c:v>
                </c:pt>
                <c:pt idx="12">
                  <c:v>685.0</c:v>
                </c:pt>
                <c:pt idx="13">
                  <c:v>167.0</c:v>
                </c:pt>
                <c:pt idx="14">
                  <c:v>2511.0</c:v>
                </c:pt>
                <c:pt idx="15">
                  <c:v>45.0</c:v>
                </c:pt>
                <c:pt idx="16">
                  <c:v>21870.0</c:v>
                </c:pt>
                <c:pt idx="17">
                  <c:v>128.0</c:v>
                </c:pt>
                <c:pt idx="18">
                  <c:v>75.0</c:v>
                </c:pt>
                <c:pt idx="19">
                  <c:v>5040.0</c:v>
                </c:pt>
                <c:pt idx="20">
                  <c:v>128.0</c:v>
                </c:pt>
                <c:pt idx="21">
                  <c:v>234.0</c:v>
                </c:pt>
                <c:pt idx="22">
                  <c:v>238.0</c:v>
                </c:pt>
                <c:pt idx="23">
                  <c:v>20.0</c:v>
                </c:pt>
                <c:pt idx="24">
                  <c:v>19.0</c:v>
                </c:pt>
                <c:pt idx="25">
                  <c:v>277.0</c:v>
                </c:pt>
                <c:pt idx="26">
                  <c:v>4.0</c:v>
                </c:pt>
                <c:pt idx="27">
                  <c:v>119.0</c:v>
                </c:pt>
                <c:pt idx="28">
                  <c:v>6.0</c:v>
                </c:pt>
                <c:pt idx="29">
                  <c:v>17.0</c:v>
                </c:pt>
                <c:pt idx="30">
                  <c:v>191.0</c:v>
                </c:pt>
                <c:pt idx="31">
                  <c:v>17.0</c:v>
                </c:pt>
                <c:pt idx="32">
                  <c:v>18.0</c:v>
                </c:pt>
                <c:pt idx="33">
                  <c:v>88.0</c:v>
                </c:pt>
                <c:pt idx="34">
                  <c:v>14.0</c:v>
                </c:pt>
                <c:pt idx="35">
                  <c:v>192.0</c:v>
                </c:pt>
                <c:pt idx="36">
                  <c:v>0.0</c:v>
                </c:pt>
                <c:pt idx="37">
                  <c:v>49.0</c:v>
                </c:pt>
                <c:pt idx="38">
                  <c:v>45.0</c:v>
                </c:pt>
                <c:pt idx="39">
                  <c:v>32.0</c:v>
                </c:pt>
                <c:pt idx="40">
                  <c:v>29.0</c:v>
                </c:pt>
                <c:pt idx="41">
                  <c:v>0.0</c:v>
                </c:pt>
                <c:pt idx="42">
                  <c:v>8.0</c:v>
                </c:pt>
                <c:pt idx="43">
                  <c:v>5.0</c:v>
                </c:pt>
                <c:pt idx="44">
                  <c:v>23.0</c:v>
                </c:pt>
                <c:pt idx="45">
                  <c:v>0.0</c:v>
                </c:pt>
                <c:pt idx="46">
                  <c:v>4.0</c:v>
                </c:pt>
                <c:pt idx="47">
                  <c:v>311.0</c:v>
                </c:pt>
                <c:pt idx="48">
                  <c:v>0.0</c:v>
                </c:pt>
                <c:pt idx="49">
                  <c:v>7.0</c:v>
                </c:pt>
                <c:pt idx="50">
                  <c:v>4.0</c:v>
                </c:pt>
                <c:pt idx="51">
                  <c:v>0.0</c:v>
                </c:pt>
                <c:pt idx="52">
                  <c:v>2.0</c:v>
                </c:pt>
                <c:pt idx="53">
                  <c:v>0.0</c:v>
                </c:pt>
                <c:pt idx="54">
                  <c:v>19.0</c:v>
                </c:pt>
                <c:pt idx="55">
                  <c:v>0.0</c:v>
                </c:pt>
                <c:pt idx="56">
                  <c:v>1.0</c:v>
                </c:pt>
                <c:pt idx="57">
                  <c:v>0.0</c:v>
                </c:pt>
                <c:pt idx="58">
                  <c:v>2.0</c:v>
                </c:pt>
                <c:pt idx="59">
                  <c:v>0.0</c:v>
                </c:pt>
                <c:pt idx="60">
                  <c:v>0.0</c:v>
                </c:pt>
                <c:pt idx="61">
                  <c:v>2.0</c:v>
                </c:pt>
                <c:pt idx="62">
                  <c:v>0.0</c:v>
                </c:pt>
                <c:pt idx="63">
                  <c:v>0.0</c:v>
                </c:pt>
                <c:pt idx="64">
                  <c:v>0.0</c:v>
                </c:pt>
                <c:pt idx="65">
                  <c:v>0.0</c:v>
                </c:pt>
                <c:pt idx="66">
                  <c:v>0.0</c:v>
                </c:pt>
                <c:pt idx="67">
                  <c:v>0.0</c:v>
                </c:pt>
                <c:pt idx="68">
                  <c:v>11.0</c:v>
                </c:pt>
                <c:pt idx="69">
                  <c:v>2.0</c:v>
                </c:pt>
                <c:pt idx="70">
                  <c:v>0.0</c:v>
                </c:pt>
                <c:pt idx="71">
                  <c:v>2.0</c:v>
                </c:pt>
                <c:pt idx="72">
                  <c:v>0.0</c:v>
                </c:pt>
                <c:pt idx="73">
                  <c:v>0.0</c:v>
                </c:pt>
                <c:pt idx="74">
                  <c:v>0.0</c:v>
                </c:pt>
                <c:pt idx="75">
                  <c:v>0.0</c:v>
                </c:pt>
              </c:numCache>
            </c:numRef>
          </c:val>
        </c:ser>
        <c:firstSliceAng val="0"/>
      </c:pieChart>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Sheet1!$J$1</c:f>
              <c:strCache>
                <c:ptCount val="1"/>
                <c:pt idx="0">
                  <c:v>phishtank</c:v>
                </c:pt>
              </c:strCache>
            </c:strRef>
          </c:tx>
          <c:dLbls>
            <c:dLbl>
              <c:idx val="1"/>
              <c:layout/>
              <c:showCatName val="1"/>
              <c:showPercent val="1"/>
            </c:dLbl>
            <c:dLbl>
              <c:idx val="2"/>
              <c:layout/>
              <c:showCatName val="1"/>
              <c:showPercent val="1"/>
            </c:dLbl>
            <c:dLbl>
              <c:idx val="3"/>
              <c:layout/>
              <c:showCatName val="1"/>
              <c:showPercent val="1"/>
            </c:dLbl>
            <c:dLbl>
              <c:idx val="4"/>
              <c:layout/>
              <c:showCatName val="1"/>
              <c:showPercent val="1"/>
            </c:dLbl>
            <c:dLbl>
              <c:idx val="5"/>
              <c:layout/>
              <c:showCatName val="1"/>
              <c:showPercent val="1"/>
            </c:dLbl>
            <c:dLbl>
              <c:idx val="7"/>
              <c:layout/>
              <c:showCatName val="1"/>
              <c:showPercent val="1"/>
            </c:dLbl>
            <c:dLbl>
              <c:idx val="9"/>
              <c:layout/>
              <c:showCatName val="1"/>
              <c:showPercent val="1"/>
            </c:dLbl>
            <c:dLbl>
              <c:idx val="16"/>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Sheet1!$J$2:$J$77</c:f>
              <c:numCache>
                <c:formatCode>General</c:formatCode>
                <c:ptCount val="76"/>
                <c:pt idx="0">
                  <c:v>45.0</c:v>
                </c:pt>
                <c:pt idx="1">
                  <c:v>161.0</c:v>
                </c:pt>
                <c:pt idx="2">
                  <c:v>334.0</c:v>
                </c:pt>
                <c:pt idx="3">
                  <c:v>196.0</c:v>
                </c:pt>
                <c:pt idx="4">
                  <c:v>71.0</c:v>
                </c:pt>
                <c:pt idx="5">
                  <c:v>86.0</c:v>
                </c:pt>
                <c:pt idx="6">
                  <c:v>18.0</c:v>
                </c:pt>
                <c:pt idx="7">
                  <c:v>102.0</c:v>
                </c:pt>
                <c:pt idx="8">
                  <c:v>19.0</c:v>
                </c:pt>
                <c:pt idx="9">
                  <c:v>212.0</c:v>
                </c:pt>
                <c:pt idx="10">
                  <c:v>32.0</c:v>
                </c:pt>
                <c:pt idx="11">
                  <c:v>3.0</c:v>
                </c:pt>
                <c:pt idx="12">
                  <c:v>11.0</c:v>
                </c:pt>
                <c:pt idx="13">
                  <c:v>8.0</c:v>
                </c:pt>
                <c:pt idx="14">
                  <c:v>7.0</c:v>
                </c:pt>
                <c:pt idx="15">
                  <c:v>1.0</c:v>
                </c:pt>
                <c:pt idx="16">
                  <c:v>253.0</c:v>
                </c:pt>
                <c:pt idx="17">
                  <c:v>1.0</c:v>
                </c:pt>
                <c:pt idx="18">
                  <c:v>6.0</c:v>
                </c:pt>
                <c:pt idx="19">
                  <c:v>35.0</c:v>
                </c:pt>
                <c:pt idx="20">
                  <c:v>7.0</c:v>
                </c:pt>
                <c:pt idx="21">
                  <c:v>5.0</c:v>
                </c:pt>
                <c:pt idx="22">
                  <c:v>8.0</c:v>
                </c:pt>
                <c:pt idx="23">
                  <c:v>2.0</c:v>
                </c:pt>
                <c:pt idx="24">
                  <c:v>0.0</c:v>
                </c:pt>
                <c:pt idx="25">
                  <c:v>10.0</c:v>
                </c:pt>
                <c:pt idx="26">
                  <c:v>2.0</c:v>
                </c:pt>
                <c:pt idx="27">
                  <c:v>3.0</c:v>
                </c:pt>
                <c:pt idx="28">
                  <c:v>0.0</c:v>
                </c:pt>
                <c:pt idx="29">
                  <c:v>0.0</c:v>
                </c:pt>
                <c:pt idx="30">
                  <c:v>35.0</c:v>
                </c:pt>
                <c:pt idx="31">
                  <c:v>5.0</c:v>
                </c:pt>
                <c:pt idx="32">
                  <c:v>3.0</c:v>
                </c:pt>
                <c:pt idx="33">
                  <c:v>2.0</c:v>
                </c:pt>
                <c:pt idx="34">
                  <c:v>0.0</c:v>
                </c:pt>
                <c:pt idx="35">
                  <c:v>0.0</c:v>
                </c:pt>
                <c:pt idx="36">
                  <c:v>0.0</c:v>
                </c:pt>
                <c:pt idx="37">
                  <c:v>1.0</c:v>
                </c:pt>
                <c:pt idx="38">
                  <c:v>0.0</c:v>
                </c:pt>
                <c:pt idx="39">
                  <c:v>0.0</c:v>
                </c:pt>
                <c:pt idx="40">
                  <c:v>0.0</c:v>
                </c:pt>
                <c:pt idx="41">
                  <c:v>0.0</c:v>
                </c:pt>
                <c:pt idx="42">
                  <c:v>1.0</c:v>
                </c:pt>
                <c:pt idx="43">
                  <c:v>2.0</c:v>
                </c:pt>
                <c:pt idx="44">
                  <c:v>0.0</c:v>
                </c:pt>
                <c:pt idx="45">
                  <c:v>0.0</c:v>
                </c:pt>
                <c:pt idx="46">
                  <c:v>0.0</c:v>
                </c:pt>
                <c:pt idx="47">
                  <c:v>0.0</c:v>
                </c:pt>
                <c:pt idx="48">
                  <c:v>0.0</c:v>
                </c:pt>
                <c:pt idx="49">
                  <c:v>0.0</c:v>
                </c:pt>
                <c:pt idx="50">
                  <c:v>0.0</c:v>
                </c:pt>
                <c:pt idx="51">
                  <c:v>0.0</c:v>
                </c:pt>
                <c:pt idx="52">
                  <c:v>0.0</c:v>
                </c:pt>
                <c:pt idx="53">
                  <c:v>0.0</c:v>
                </c:pt>
                <c:pt idx="54">
                  <c:v>0.0</c:v>
                </c:pt>
                <c:pt idx="55">
                  <c:v>0.0</c:v>
                </c:pt>
                <c:pt idx="56">
                  <c:v>0.0</c:v>
                </c:pt>
                <c:pt idx="57">
                  <c:v>0.0</c:v>
                </c:pt>
                <c:pt idx="58">
                  <c:v>0.0</c:v>
                </c:pt>
                <c:pt idx="59">
                  <c:v>0.0</c:v>
                </c:pt>
                <c:pt idx="60">
                  <c:v>0.0</c:v>
                </c:pt>
                <c:pt idx="61">
                  <c:v>0.0</c:v>
                </c:pt>
                <c:pt idx="62">
                  <c:v>0.0</c:v>
                </c:pt>
                <c:pt idx="63">
                  <c:v>0.0</c:v>
                </c:pt>
                <c:pt idx="64">
                  <c:v>0.0</c:v>
                </c:pt>
                <c:pt idx="65">
                  <c:v>0.0</c:v>
                </c:pt>
                <c:pt idx="66">
                  <c:v>0.0</c:v>
                </c:pt>
                <c:pt idx="67">
                  <c:v>0.0</c:v>
                </c:pt>
                <c:pt idx="68">
                  <c:v>0.0</c:v>
                </c:pt>
                <c:pt idx="69">
                  <c:v>0.0</c:v>
                </c:pt>
                <c:pt idx="70">
                  <c:v>0.0</c:v>
                </c:pt>
                <c:pt idx="71">
                  <c:v>0.0</c:v>
                </c:pt>
                <c:pt idx="72">
                  <c:v>0.0</c:v>
                </c:pt>
                <c:pt idx="73">
                  <c:v>0.0</c:v>
                </c:pt>
                <c:pt idx="74">
                  <c:v>0.0</c:v>
                </c:pt>
                <c:pt idx="75">
                  <c:v>0.0</c:v>
                </c:pt>
              </c:numCache>
            </c:numRef>
          </c:val>
        </c:ser>
        <c:firstSliceAng val="0"/>
      </c:pieChart>
    </c:plotArea>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Sheet1!$H$1</c:f>
              <c:strCache>
                <c:ptCount val="1"/>
                <c:pt idx="0">
                  <c:v>zeus</c:v>
                </c:pt>
              </c:strCache>
            </c:strRef>
          </c:tx>
          <c:dLbls>
            <c:dLbl>
              <c:idx val="0"/>
              <c:layout/>
              <c:showCatName val="1"/>
              <c:showPercent val="1"/>
            </c:dLbl>
            <c:dLbl>
              <c:idx val="2"/>
              <c:layout/>
              <c:showCatName val="1"/>
              <c:showPercent val="1"/>
            </c:dLbl>
            <c:dLbl>
              <c:idx val="5"/>
              <c:layout/>
              <c:showCatName val="1"/>
              <c:showPercent val="1"/>
            </c:dLbl>
            <c:dLbl>
              <c:idx val="14"/>
              <c:layout/>
              <c:showCatName val="1"/>
              <c:showPercent val="1"/>
            </c:dLbl>
            <c:dLbl>
              <c:idx val="19"/>
              <c:layout/>
              <c:showCatName val="1"/>
              <c:showPercent val="1"/>
            </c:dLbl>
            <c:dLbl>
              <c:idx val="30"/>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Sheet1!$H$2:$H$77</c:f>
              <c:numCache>
                <c:formatCode>General</c:formatCode>
                <c:ptCount val="76"/>
                <c:pt idx="0">
                  <c:v>15.0</c:v>
                </c:pt>
                <c:pt idx="1">
                  <c:v>7.0</c:v>
                </c:pt>
                <c:pt idx="2">
                  <c:v>16.0</c:v>
                </c:pt>
                <c:pt idx="3">
                  <c:v>5.0</c:v>
                </c:pt>
                <c:pt idx="4">
                  <c:v>1.0</c:v>
                </c:pt>
                <c:pt idx="5">
                  <c:v>37.0</c:v>
                </c:pt>
                <c:pt idx="6">
                  <c:v>1.0</c:v>
                </c:pt>
                <c:pt idx="7">
                  <c:v>7.0</c:v>
                </c:pt>
                <c:pt idx="8">
                  <c:v>2.0</c:v>
                </c:pt>
                <c:pt idx="9">
                  <c:v>2.0</c:v>
                </c:pt>
                <c:pt idx="10">
                  <c:v>0.0</c:v>
                </c:pt>
                <c:pt idx="11">
                  <c:v>1.0</c:v>
                </c:pt>
                <c:pt idx="12">
                  <c:v>0.0</c:v>
                </c:pt>
                <c:pt idx="13">
                  <c:v>0.0</c:v>
                </c:pt>
                <c:pt idx="14">
                  <c:v>17.0</c:v>
                </c:pt>
                <c:pt idx="15">
                  <c:v>0.0</c:v>
                </c:pt>
                <c:pt idx="16">
                  <c:v>2.0</c:v>
                </c:pt>
                <c:pt idx="17">
                  <c:v>0.0</c:v>
                </c:pt>
                <c:pt idx="18">
                  <c:v>0.0</c:v>
                </c:pt>
                <c:pt idx="19">
                  <c:v>13.0</c:v>
                </c:pt>
                <c:pt idx="20">
                  <c:v>0.0</c:v>
                </c:pt>
                <c:pt idx="21">
                  <c:v>0.0</c:v>
                </c:pt>
                <c:pt idx="22">
                  <c:v>0.0</c:v>
                </c:pt>
                <c:pt idx="23">
                  <c:v>0.0</c:v>
                </c:pt>
                <c:pt idx="24">
                  <c:v>0.0</c:v>
                </c:pt>
                <c:pt idx="25">
                  <c:v>0.0</c:v>
                </c:pt>
                <c:pt idx="26">
                  <c:v>0.0</c:v>
                </c:pt>
                <c:pt idx="27">
                  <c:v>1.0</c:v>
                </c:pt>
                <c:pt idx="28">
                  <c:v>0.0</c:v>
                </c:pt>
                <c:pt idx="29">
                  <c:v>0.0</c:v>
                </c:pt>
                <c:pt idx="30">
                  <c:v>15.0</c:v>
                </c:pt>
                <c:pt idx="31">
                  <c:v>1.0</c:v>
                </c:pt>
                <c:pt idx="32">
                  <c:v>0.0</c:v>
                </c:pt>
                <c:pt idx="33">
                  <c:v>0.0</c:v>
                </c:pt>
                <c:pt idx="34">
                  <c:v>0.0</c:v>
                </c:pt>
                <c:pt idx="35">
                  <c:v>3.0</c:v>
                </c:pt>
                <c:pt idx="36">
                  <c:v>1.0</c:v>
                </c:pt>
                <c:pt idx="37">
                  <c:v>0.0</c:v>
                </c:pt>
                <c:pt idx="38">
                  <c:v>7.0</c:v>
                </c:pt>
                <c:pt idx="39">
                  <c:v>0.0</c:v>
                </c:pt>
                <c:pt idx="40">
                  <c:v>0.0</c:v>
                </c:pt>
                <c:pt idx="41">
                  <c:v>0.0</c:v>
                </c:pt>
                <c:pt idx="42">
                  <c:v>1.0</c:v>
                </c:pt>
                <c:pt idx="43">
                  <c:v>0.0</c:v>
                </c:pt>
                <c:pt idx="44">
                  <c:v>0.0</c:v>
                </c:pt>
                <c:pt idx="45">
                  <c:v>0.0</c:v>
                </c:pt>
                <c:pt idx="46">
                  <c:v>0.0</c:v>
                </c:pt>
                <c:pt idx="47">
                  <c:v>2.0</c:v>
                </c:pt>
                <c:pt idx="48">
                  <c:v>0.0</c:v>
                </c:pt>
                <c:pt idx="49">
                  <c:v>0.0</c:v>
                </c:pt>
                <c:pt idx="50">
                  <c:v>0.0</c:v>
                </c:pt>
                <c:pt idx="51">
                  <c:v>0.0</c:v>
                </c:pt>
                <c:pt idx="52">
                  <c:v>0.0</c:v>
                </c:pt>
                <c:pt idx="53">
                  <c:v>0.0</c:v>
                </c:pt>
                <c:pt idx="54">
                  <c:v>4.0</c:v>
                </c:pt>
                <c:pt idx="55">
                  <c:v>0.0</c:v>
                </c:pt>
                <c:pt idx="56">
                  <c:v>0.0</c:v>
                </c:pt>
                <c:pt idx="57">
                  <c:v>0.0</c:v>
                </c:pt>
                <c:pt idx="58">
                  <c:v>0.0</c:v>
                </c:pt>
                <c:pt idx="59">
                  <c:v>0.0</c:v>
                </c:pt>
                <c:pt idx="60">
                  <c:v>0.0</c:v>
                </c:pt>
                <c:pt idx="61">
                  <c:v>0.0</c:v>
                </c:pt>
                <c:pt idx="62">
                  <c:v>0.0</c:v>
                </c:pt>
                <c:pt idx="63">
                  <c:v>0.0</c:v>
                </c:pt>
                <c:pt idx="64">
                  <c:v>0.0</c:v>
                </c:pt>
                <c:pt idx="65">
                  <c:v>0.0</c:v>
                </c:pt>
                <c:pt idx="66">
                  <c:v>0.0</c:v>
                </c:pt>
                <c:pt idx="67">
                  <c:v>0.0</c:v>
                </c:pt>
                <c:pt idx="68">
                  <c:v>0.0</c:v>
                </c:pt>
                <c:pt idx="69">
                  <c:v>0.0</c:v>
                </c:pt>
                <c:pt idx="70">
                  <c:v>0.0</c:v>
                </c:pt>
                <c:pt idx="71">
                  <c:v>0.0</c:v>
                </c:pt>
                <c:pt idx="72">
                  <c:v>0.0</c:v>
                </c:pt>
                <c:pt idx="73">
                  <c:v>0.0</c:v>
                </c:pt>
                <c:pt idx="74">
                  <c:v>0.0</c:v>
                </c:pt>
                <c:pt idx="75">
                  <c:v>0.0</c:v>
                </c:pt>
              </c:numCache>
            </c:numRef>
          </c:val>
        </c:ser>
        <c:firstSliceAng val="0"/>
      </c:pieChart>
    </c:plotArea>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Sheet1!$B$1</c:f>
              <c:strCache>
                <c:ptCount val="1"/>
                <c:pt idx="0">
                  <c:v>dshield</c:v>
                </c:pt>
              </c:strCache>
            </c:strRef>
          </c:tx>
          <c:dLbls>
            <c:dLbl>
              <c:idx val="3"/>
              <c:layout/>
              <c:showCatName val="1"/>
              <c:showPercent val="1"/>
            </c:dLbl>
            <c:dLbl>
              <c:idx val="5"/>
              <c:layout/>
              <c:showCatName val="1"/>
              <c:showPercent val="1"/>
            </c:dLbl>
            <c:dLbl>
              <c:idx val="9"/>
              <c:layout/>
              <c:showCatName val="1"/>
              <c:showPercent val="1"/>
            </c:dLbl>
            <c:dLbl>
              <c:idx val="11"/>
              <c:layout/>
              <c:showCatName val="1"/>
              <c:showPercent val="1"/>
            </c:dLbl>
            <c:dLbl>
              <c:idx val="14"/>
              <c:layout/>
              <c:showCatName val="1"/>
              <c:showPercent val="1"/>
            </c:dLbl>
            <c:dLbl>
              <c:idx val="19"/>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Sheet1!$B$2:$B$77</c:f>
              <c:numCache>
                <c:formatCode>General</c:formatCode>
                <c:ptCount val="76"/>
                <c:pt idx="0">
                  <c:v>10261.0</c:v>
                </c:pt>
                <c:pt idx="1">
                  <c:v>11427.0</c:v>
                </c:pt>
                <c:pt idx="2">
                  <c:v>9643.0</c:v>
                </c:pt>
                <c:pt idx="3">
                  <c:v>19361.0</c:v>
                </c:pt>
                <c:pt idx="4">
                  <c:v>12628.0</c:v>
                </c:pt>
                <c:pt idx="5">
                  <c:v>67459.0</c:v>
                </c:pt>
                <c:pt idx="6">
                  <c:v>8554.0</c:v>
                </c:pt>
                <c:pt idx="7">
                  <c:v>5125.0</c:v>
                </c:pt>
                <c:pt idx="8">
                  <c:v>4301.0</c:v>
                </c:pt>
                <c:pt idx="9">
                  <c:v>13350.0</c:v>
                </c:pt>
                <c:pt idx="10">
                  <c:v>1651.0</c:v>
                </c:pt>
                <c:pt idx="11">
                  <c:v>37414.0</c:v>
                </c:pt>
                <c:pt idx="12">
                  <c:v>2324.0</c:v>
                </c:pt>
                <c:pt idx="13">
                  <c:v>2051.0</c:v>
                </c:pt>
                <c:pt idx="14">
                  <c:v>14978.0</c:v>
                </c:pt>
                <c:pt idx="15">
                  <c:v>1229.0</c:v>
                </c:pt>
                <c:pt idx="16">
                  <c:v>4907.0</c:v>
                </c:pt>
                <c:pt idx="17">
                  <c:v>1027.0</c:v>
                </c:pt>
                <c:pt idx="18">
                  <c:v>1851.0</c:v>
                </c:pt>
                <c:pt idx="19">
                  <c:v>17922.0</c:v>
                </c:pt>
                <c:pt idx="20">
                  <c:v>2583.0</c:v>
                </c:pt>
                <c:pt idx="21">
                  <c:v>3782.0</c:v>
                </c:pt>
                <c:pt idx="22">
                  <c:v>938.0</c:v>
                </c:pt>
                <c:pt idx="23">
                  <c:v>3691.0</c:v>
                </c:pt>
                <c:pt idx="24">
                  <c:v>2898.0</c:v>
                </c:pt>
                <c:pt idx="25">
                  <c:v>6790.0</c:v>
                </c:pt>
                <c:pt idx="26">
                  <c:v>4932.0</c:v>
                </c:pt>
                <c:pt idx="27">
                  <c:v>7238.0</c:v>
                </c:pt>
                <c:pt idx="28">
                  <c:v>2508.0</c:v>
                </c:pt>
                <c:pt idx="29">
                  <c:v>949.0</c:v>
                </c:pt>
                <c:pt idx="30">
                  <c:v>2171.0</c:v>
                </c:pt>
                <c:pt idx="31">
                  <c:v>3017.0</c:v>
                </c:pt>
                <c:pt idx="32">
                  <c:v>2493.0</c:v>
                </c:pt>
                <c:pt idx="33">
                  <c:v>775.0</c:v>
                </c:pt>
                <c:pt idx="34">
                  <c:v>1472.0</c:v>
                </c:pt>
                <c:pt idx="35">
                  <c:v>2100.0</c:v>
                </c:pt>
                <c:pt idx="36">
                  <c:v>632.0</c:v>
                </c:pt>
                <c:pt idx="37">
                  <c:v>2684.0</c:v>
                </c:pt>
                <c:pt idx="38">
                  <c:v>575.0</c:v>
                </c:pt>
                <c:pt idx="39">
                  <c:v>654.0</c:v>
                </c:pt>
                <c:pt idx="40">
                  <c:v>1349.0</c:v>
                </c:pt>
                <c:pt idx="41">
                  <c:v>694.0</c:v>
                </c:pt>
                <c:pt idx="42">
                  <c:v>198.0</c:v>
                </c:pt>
                <c:pt idx="43">
                  <c:v>1096.0</c:v>
                </c:pt>
                <c:pt idx="44">
                  <c:v>1235.0</c:v>
                </c:pt>
                <c:pt idx="45">
                  <c:v>479.0</c:v>
                </c:pt>
                <c:pt idx="46">
                  <c:v>1269.0</c:v>
                </c:pt>
                <c:pt idx="47">
                  <c:v>215.0</c:v>
                </c:pt>
                <c:pt idx="48">
                  <c:v>1452.0</c:v>
                </c:pt>
                <c:pt idx="49">
                  <c:v>155.0</c:v>
                </c:pt>
                <c:pt idx="50">
                  <c:v>824.0</c:v>
                </c:pt>
                <c:pt idx="51">
                  <c:v>622.0</c:v>
                </c:pt>
                <c:pt idx="52">
                  <c:v>385.0</c:v>
                </c:pt>
                <c:pt idx="53">
                  <c:v>226.0</c:v>
                </c:pt>
                <c:pt idx="54">
                  <c:v>1054.0</c:v>
                </c:pt>
                <c:pt idx="55">
                  <c:v>412.0</c:v>
                </c:pt>
                <c:pt idx="56">
                  <c:v>190.0</c:v>
                </c:pt>
                <c:pt idx="57">
                  <c:v>523.0</c:v>
                </c:pt>
                <c:pt idx="58">
                  <c:v>130.0</c:v>
                </c:pt>
                <c:pt idx="59">
                  <c:v>1271.0</c:v>
                </c:pt>
                <c:pt idx="60">
                  <c:v>254.0</c:v>
                </c:pt>
                <c:pt idx="61">
                  <c:v>13.0</c:v>
                </c:pt>
                <c:pt idx="62">
                  <c:v>1.0</c:v>
                </c:pt>
                <c:pt idx="63">
                  <c:v>20.0</c:v>
                </c:pt>
                <c:pt idx="64">
                  <c:v>53.0</c:v>
                </c:pt>
                <c:pt idx="65">
                  <c:v>236.0</c:v>
                </c:pt>
                <c:pt idx="66">
                  <c:v>13.0</c:v>
                </c:pt>
                <c:pt idx="67">
                  <c:v>22.0</c:v>
                </c:pt>
                <c:pt idx="68">
                  <c:v>30.0</c:v>
                </c:pt>
                <c:pt idx="69">
                  <c:v>19.0</c:v>
                </c:pt>
                <c:pt idx="70">
                  <c:v>9.0</c:v>
                </c:pt>
                <c:pt idx="71">
                  <c:v>3.0</c:v>
                </c:pt>
                <c:pt idx="72">
                  <c:v>7.0</c:v>
                </c:pt>
                <c:pt idx="73">
                  <c:v>0.0</c:v>
                </c:pt>
                <c:pt idx="74">
                  <c:v>9.0</c:v>
                </c:pt>
                <c:pt idx="75">
                  <c:v>0.0</c:v>
                </c:pt>
              </c:numCache>
            </c:numRef>
          </c:val>
        </c:ser>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pieChart>
        <c:varyColors val="1"/>
        <c:ser>
          <c:idx val="0"/>
          <c:order val="0"/>
          <c:tx>
            <c:strRef>
              <c:f>Sheet1!$V$1</c:f>
              <c:strCache>
                <c:ptCount val="1"/>
                <c:pt idx="0">
                  <c:v>total</c:v>
                </c:pt>
              </c:strCache>
            </c:strRef>
          </c:tx>
          <c:dLbls>
            <c:dLbl>
              <c:idx val="0"/>
              <c:layout/>
              <c:showCatName val="1"/>
              <c:showPercent val="1"/>
            </c:dLbl>
            <c:dLbl>
              <c:idx val="1"/>
              <c:layout/>
              <c:showCatName val="1"/>
              <c:showPercent val="1"/>
            </c:dLbl>
            <c:dLbl>
              <c:idx val="2"/>
              <c:layout/>
              <c:showCatName val="1"/>
              <c:showPercent val="1"/>
            </c:dLbl>
            <c:dLbl>
              <c:idx val="3"/>
              <c:layout/>
              <c:showCatName val="1"/>
              <c:showPercent val="1"/>
            </c:dLbl>
            <c:dLbl>
              <c:idx val="4"/>
              <c:layout/>
              <c:showCatName val="1"/>
              <c:showPercent val="1"/>
            </c:dLbl>
            <c:dLbl>
              <c:idx val="5"/>
              <c:layout/>
              <c:showCatName val="1"/>
              <c:showPercent val="1"/>
            </c:dLbl>
            <c:dLbl>
              <c:idx val="6"/>
              <c:layout/>
              <c:showCatName val="1"/>
              <c:showPercent val="1"/>
            </c:dLbl>
            <c:dLbl>
              <c:idx val="7"/>
              <c:layout/>
              <c:showCatName val="1"/>
              <c:showPercent val="1"/>
            </c:dLbl>
            <c:dLbl>
              <c:idx val="8"/>
              <c:layout/>
              <c:showCatName val="1"/>
              <c:showPercent val="1"/>
            </c:dLbl>
            <c:dLbl>
              <c:idx val="9"/>
              <c:layout/>
              <c:showCatName val="1"/>
              <c:showPercent val="1"/>
            </c:dLbl>
            <c:dLbl>
              <c:idx val="10"/>
              <c:layout/>
              <c:showCatName val="1"/>
              <c:showPercent val="1"/>
            </c:dLbl>
            <c:dLbl>
              <c:idx val="11"/>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Sheet1!$V$2:$V$77</c:f>
              <c:numCache>
                <c:formatCode>General</c:formatCode>
                <c:ptCount val="76"/>
                <c:pt idx="0">
                  <c:v>1.52803744E8</c:v>
                </c:pt>
                <c:pt idx="1">
                  <c:v>8.2965376E7</c:v>
                </c:pt>
                <c:pt idx="2">
                  <c:v>7.9118072E7</c:v>
                </c:pt>
                <c:pt idx="3">
                  <c:v>6.6500608E7</c:v>
                </c:pt>
                <c:pt idx="4">
                  <c:v>3.8732608E7</c:v>
                </c:pt>
                <c:pt idx="5">
                  <c:v>3.6991496E7</c:v>
                </c:pt>
                <c:pt idx="6">
                  <c:v>2.5295776E7</c:v>
                </c:pt>
                <c:pt idx="7">
                  <c:v>2.5035528E7</c:v>
                </c:pt>
                <c:pt idx="8">
                  <c:v>2.296068E7</c:v>
                </c:pt>
                <c:pt idx="9">
                  <c:v>1.7863016E7</c:v>
                </c:pt>
                <c:pt idx="10">
                  <c:v>1.3956216E7</c:v>
                </c:pt>
                <c:pt idx="11">
                  <c:v>1.3656E7</c:v>
                </c:pt>
                <c:pt idx="12">
                  <c:v>1.123364E7</c:v>
                </c:pt>
                <c:pt idx="13">
                  <c:v>1.0404784E7</c:v>
                </c:pt>
                <c:pt idx="14">
                  <c:v>9.746304E6</c:v>
                </c:pt>
                <c:pt idx="15">
                  <c:v>9.663808E6</c:v>
                </c:pt>
                <c:pt idx="16">
                  <c:v>9.206144E6</c:v>
                </c:pt>
                <c:pt idx="17">
                  <c:v>8.7096E6</c:v>
                </c:pt>
                <c:pt idx="18">
                  <c:v>8.665216E6</c:v>
                </c:pt>
                <c:pt idx="19">
                  <c:v>8.250624E6</c:v>
                </c:pt>
                <c:pt idx="20">
                  <c:v>5.573984E6</c:v>
                </c:pt>
                <c:pt idx="21">
                  <c:v>5.349696E6</c:v>
                </c:pt>
                <c:pt idx="22">
                  <c:v>5.060976E6</c:v>
                </c:pt>
                <c:pt idx="23">
                  <c:v>4.90496E6</c:v>
                </c:pt>
                <c:pt idx="24">
                  <c:v>4.794624E6</c:v>
                </c:pt>
                <c:pt idx="25">
                  <c:v>4.498048E6</c:v>
                </c:pt>
                <c:pt idx="26">
                  <c:v>4.353536E6</c:v>
                </c:pt>
                <c:pt idx="27">
                  <c:v>3.973376E6</c:v>
                </c:pt>
                <c:pt idx="28">
                  <c:v>2.828928E6</c:v>
                </c:pt>
                <c:pt idx="29">
                  <c:v>2.318464E6</c:v>
                </c:pt>
                <c:pt idx="30">
                  <c:v>2.1568E6</c:v>
                </c:pt>
                <c:pt idx="31">
                  <c:v>2.150656E6</c:v>
                </c:pt>
                <c:pt idx="32">
                  <c:v>2.081792E6</c:v>
                </c:pt>
                <c:pt idx="33">
                  <c:v>2.032896E6</c:v>
                </c:pt>
                <c:pt idx="34">
                  <c:v>2.02352E6</c:v>
                </c:pt>
                <c:pt idx="35">
                  <c:v>1.510848E6</c:v>
                </c:pt>
                <c:pt idx="36">
                  <c:v>1.37728E6</c:v>
                </c:pt>
                <c:pt idx="37">
                  <c:v>1.27872E6</c:v>
                </c:pt>
                <c:pt idx="38">
                  <c:v>1.053752E6</c:v>
                </c:pt>
                <c:pt idx="39">
                  <c:v>1.023232E6</c:v>
                </c:pt>
                <c:pt idx="40">
                  <c:v>922112.0</c:v>
                </c:pt>
                <c:pt idx="41">
                  <c:v>777216.0</c:v>
                </c:pt>
                <c:pt idx="42">
                  <c:v>684544.0</c:v>
                </c:pt>
                <c:pt idx="43">
                  <c:v>676096.0</c:v>
                </c:pt>
                <c:pt idx="44">
                  <c:v>658432.0</c:v>
                </c:pt>
                <c:pt idx="45">
                  <c:v>645120.0</c:v>
                </c:pt>
                <c:pt idx="46">
                  <c:v>636672.0</c:v>
                </c:pt>
                <c:pt idx="47">
                  <c:v>625984.0</c:v>
                </c:pt>
                <c:pt idx="48">
                  <c:v>625024.0</c:v>
                </c:pt>
                <c:pt idx="49">
                  <c:v>609536.0</c:v>
                </c:pt>
                <c:pt idx="50">
                  <c:v>514336.0</c:v>
                </c:pt>
                <c:pt idx="51">
                  <c:v>455168.0</c:v>
                </c:pt>
                <c:pt idx="52">
                  <c:v>448512.0</c:v>
                </c:pt>
                <c:pt idx="53">
                  <c:v>428544.0</c:v>
                </c:pt>
                <c:pt idx="54">
                  <c:v>419840.0</c:v>
                </c:pt>
                <c:pt idx="55">
                  <c:v>307200.0</c:v>
                </c:pt>
                <c:pt idx="56">
                  <c:v>207616.0</c:v>
                </c:pt>
                <c:pt idx="57">
                  <c:v>206592.0</c:v>
                </c:pt>
                <c:pt idx="58">
                  <c:v>177152.0</c:v>
                </c:pt>
                <c:pt idx="59">
                  <c:v>161792.0</c:v>
                </c:pt>
                <c:pt idx="60">
                  <c:v>161280.0</c:v>
                </c:pt>
                <c:pt idx="61">
                  <c:v>70144.0</c:v>
                </c:pt>
                <c:pt idx="62">
                  <c:v>63520.0</c:v>
                </c:pt>
                <c:pt idx="63">
                  <c:v>57664.0</c:v>
                </c:pt>
                <c:pt idx="64">
                  <c:v>53248.0</c:v>
                </c:pt>
                <c:pt idx="65">
                  <c:v>49152.0</c:v>
                </c:pt>
                <c:pt idx="66">
                  <c:v>41216.0</c:v>
                </c:pt>
                <c:pt idx="67">
                  <c:v>39936.0</c:v>
                </c:pt>
                <c:pt idx="68">
                  <c:v>34560.0</c:v>
                </c:pt>
                <c:pt idx="69">
                  <c:v>32768.0</c:v>
                </c:pt>
                <c:pt idx="70">
                  <c:v>28928.0</c:v>
                </c:pt>
                <c:pt idx="71">
                  <c:v>18432.0</c:v>
                </c:pt>
                <c:pt idx="72">
                  <c:v>16384.0</c:v>
                </c:pt>
                <c:pt idx="73">
                  <c:v>8192.0</c:v>
                </c:pt>
                <c:pt idx="74">
                  <c:v>8192.0</c:v>
                </c:pt>
                <c:pt idx="75">
                  <c:v>4096.0</c:v>
                </c:pt>
              </c:numCache>
            </c:numRef>
          </c:val>
        </c:ser>
        <c:firstSliceAng val="0"/>
      </c:pieChart>
    </c:plotArea>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dirty="0" err="1" smtClean="0"/>
              <a:t>Darknet</a:t>
            </a:r>
            <a:r>
              <a:rPr lang="en-US" dirty="0" smtClean="0"/>
              <a:t> Scanning</a:t>
            </a:r>
            <a:endParaRPr lang="en-US" dirty="0"/>
          </a:p>
        </c:rich>
      </c:tx>
      <c:layout/>
    </c:title>
    <c:plotArea>
      <c:layout/>
      <c:pieChart>
        <c:varyColors val="1"/>
        <c:ser>
          <c:idx val="0"/>
          <c:order val="0"/>
          <c:tx>
            <c:strRef>
              <c:f>Sheet1!$T$1</c:f>
              <c:strCache>
                <c:ptCount val="1"/>
                <c:pt idx="0">
                  <c:v>merit</c:v>
                </c:pt>
              </c:strCache>
            </c:strRef>
          </c:tx>
          <c:dLbls>
            <c:dLbl>
              <c:idx val="4"/>
              <c:layout/>
              <c:showCatName val="1"/>
              <c:showPercent val="1"/>
            </c:dLbl>
            <c:dLbl>
              <c:idx val="5"/>
              <c:layout/>
              <c:showCatName val="1"/>
              <c:showPercent val="1"/>
            </c:dLbl>
            <c:dLbl>
              <c:idx val="19"/>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Sheet1!$T$2:$T$77</c:f>
              <c:numCache>
                <c:formatCode>General</c:formatCode>
                <c:ptCount val="76"/>
                <c:pt idx="0">
                  <c:v>3888.0</c:v>
                </c:pt>
                <c:pt idx="1">
                  <c:v>1027.0</c:v>
                </c:pt>
                <c:pt idx="2">
                  <c:v>4357.0</c:v>
                </c:pt>
                <c:pt idx="3">
                  <c:v>1553.0</c:v>
                </c:pt>
                <c:pt idx="4">
                  <c:v>5011.0</c:v>
                </c:pt>
                <c:pt idx="5">
                  <c:v>25067.0</c:v>
                </c:pt>
                <c:pt idx="6">
                  <c:v>1535.0</c:v>
                </c:pt>
                <c:pt idx="7">
                  <c:v>265.0</c:v>
                </c:pt>
                <c:pt idx="8">
                  <c:v>320.0</c:v>
                </c:pt>
                <c:pt idx="9">
                  <c:v>5973.0</c:v>
                </c:pt>
                <c:pt idx="10">
                  <c:v>145.0</c:v>
                </c:pt>
                <c:pt idx="11">
                  <c:v>2260.0</c:v>
                </c:pt>
                <c:pt idx="12">
                  <c:v>103.0</c:v>
                </c:pt>
                <c:pt idx="13">
                  <c:v>75.0</c:v>
                </c:pt>
                <c:pt idx="14">
                  <c:v>2556.0</c:v>
                </c:pt>
                <c:pt idx="15">
                  <c:v>92.0</c:v>
                </c:pt>
                <c:pt idx="16">
                  <c:v>1499.0</c:v>
                </c:pt>
                <c:pt idx="17">
                  <c:v>226.0</c:v>
                </c:pt>
                <c:pt idx="18">
                  <c:v>99.0</c:v>
                </c:pt>
                <c:pt idx="19">
                  <c:v>5539.0</c:v>
                </c:pt>
                <c:pt idx="20">
                  <c:v>566.0</c:v>
                </c:pt>
                <c:pt idx="21">
                  <c:v>1356.0</c:v>
                </c:pt>
                <c:pt idx="22">
                  <c:v>176.0</c:v>
                </c:pt>
                <c:pt idx="23">
                  <c:v>991.0</c:v>
                </c:pt>
                <c:pt idx="24">
                  <c:v>319.0</c:v>
                </c:pt>
                <c:pt idx="25">
                  <c:v>5565.0</c:v>
                </c:pt>
                <c:pt idx="26">
                  <c:v>481.0</c:v>
                </c:pt>
                <c:pt idx="27">
                  <c:v>3444.0</c:v>
                </c:pt>
                <c:pt idx="28">
                  <c:v>348.0</c:v>
                </c:pt>
                <c:pt idx="29">
                  <c:v>68.0</c:v>
                </c:pt>
                <c:pt idx="30">
                  <c:v>1024.0</c:v>
                </c:pt>
                <c:pt idx="31">
                  <c:v>536.0</c:v>
                </c:pt>
                <c:pt idx="32">
                  <c:v>777.0</c:v>
                </c:pt>
                <c:pt idx="33">
                  <c:v>112.0</c:v>
                </c:pt>
                <c:pt idx="34">
                  <c:v>374.0</c:v>
                </c:pt>
                <c:pt idx="35">
                  <c:v>1240.0</c:v>
                </c:pt>
                <c:pt idx="36">
                  <c:v>103.0</c:v>
                </c:pt>
                <c:pt idx="37">
                  <c:v>420.0</c:v>
                </c:pt>
                <c:pt idx="38">
                  <c:v>37.0</c:v>
                </c:pt>
                <c:pt idx="39">
                  <c:v>19.0</c:v>
                </c:pt>
                <c:pt idx="40">
                  <c:v>764.0</c:v>
                </c:pt>
                <c:pt idx="41">
                  <c:v>4.0</c:v>
                </c:pt>
                <c:pt idx="42">
                  <c:v>14.0</c:v>
                </c:pt>
                <c:pt idx="43">
                  <c:v>789.0</c:v>
                </c:pt>
                <c:pt idx="44">
                  <c:v>233.0</c:v>
                </c:pt>
                <c:pt idx="45">
                  <c:v>12.0</c:v>
                </c:pt>
                <c:pt idx="46">
                  <c:v>829.0</c:v>
                </c:pt>
                <c:pt idx="47">
                  <c:v>12.0</c:v>
                </c:pt>
                <c:pt idx="48">
                  <c:v>517.0</c:v>
                </c:pt>
                <c:pt idx="49">
                  <c:v>16.0</c:v>
                </c:pt>
                <c:pt idx="50">
                  <c:v>385.0</c:v>
                </c:pt>
                <c:pt idx="51">
                  <c:v>42.0</c:v>
                </c:pt>
                <c:pt idx="52">
                  <c:v>7.0</c:v>
                </c:pt>
                <c:pt idx="53">
                  <c:v>25.0</c:v>
                </c:pt>
                <c:pt idx="54">
                  <c:v>80.0</c:v>
                </c:pt>
                <c:pt idx="55">
                  <c:v>13.0</c:v>
                </c:pt>
                <c:pt idx="56">
                  <c:v>8.0</c:v>
                </c:pt>
                <c:pt idx="57">
                  <c:v>64.0</c:v>
                </c:pt>
                <c:pt idx="58">
                  <c:v>10.0</c:v>
                </c:pt>
                <c:pt idx="59">
                  <c:v>113.0</c:v>
                </c:pt>
                <c:pt idx="60">
                  <c:v>107.0</c:v>
                </c:pt>
                <c:pt idx="61">
                  <c:v>1.0</c:v>
                </c:pt>
                <c:pt idx="62">
                  <c:v>0.0</c:v>
                </c:pt>
                <c:pt idx="63">
                  <c:v>2.0</c:v>
                </c:pt>
                <c:pt idx="64">
                  <c:v>4.0</c:v>
                </c:pt>
                <c:pt idx="65">
                  <c:v>3.0</c:v>
                </c:pt>
                <c:pt idx="66">
                  <c:v>3.0</c:v>
                </c:pt>
                <c:pt idx="67">
                  <c:v>0.0</c:v>
                </c:pt>
                <c:pt idx="68">
                  <c:v>1.0</c:v>
                </c:pt>
                <c:pt idx="69">
                  <c:v>5.0</c:v>
                </c:pt>
                <c:pt idx="70">
                  <c:v>0.0</c:v>
                </c:pt>
                <c:pt idx="71">
                  <c:v>0.0</c:v>
                </c:pt>
                <c:pt idx="72">
                  <c:v>0.0</c:v>
                </c:pt>
                <c:pt idx="73">
                  <c:v>0.0</c:v>
                </c:pt>
                <c:pt idx="74">
                  <c:v>0.0</c:v>
                </c:pt>
                <c:pt idx="75">
                  <c:v>0.0</c:v>
                </c:pt>
              </c:numCache>
            </c:numRef>
          </c:val>
        </c:ser>
        <c:firstSliceAng val="0"/>
      </c:pieChart>
    </c:plotArea>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dirty="0" err="1" smtClean="0"/>
              <a:t>ssh</a:t>
            </a:r>
            <a:r>
              <a:rPr lang="en-US" baseline="0" dirty="0" smtClean="0"/>
              <a:t>  </a:t>
            </a:r>
            <a:r>
              <a:rPr lang="en-US" baseline="0" dirty="0" err="1" smtClean="0"/>
              <a:t>bruteforce</a:t>
            </a:r>
            <a:endParaRPr lang="en-US" dirty="0"/>
          </a:p>
        </c:rich>
      </c:tx>
      <c:layout/>
    </c:title>
    <c:plotArea>
      <c:layout/>
      <c:pieChart>
        <c:varyColors val="1"/>
        <c:ser>
          <c:idx val="0"/>
          <c:order val="0"/>
          <c:tx>
            <c:strRef>
              <c:f>Sheet1!$U$1</c:f>
              <c:strCache>
                <c:ptCount val="1"/>
                <c:pt idx="0">
                  <c:v>denyhosts</c:v>
                </c:pt>
              </c:strCache>
            </c:strRef>
          </c:tx>
          <c:dLbls>
            <c:dLbl>
              <c:idx val="2"/>
              <c:layout/>
              <c:showCatName val="1"/>
              <c:showPercent val="1"/>
            </c:dLbl>
            <c:dLbl>
              <c:idx val="5"/>
              <c:layout/>
              <c:showCatName val="1"/>
              <c:showPercent val="1"/>
            </c:dLbl>
            <c:dLbl>
              <c:idx val="14"/>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Sheet1!$U$2:$U$77</c:f>
              <c:numCache>
                <c:formatCode>General</c:formatCode>
                <c:ptCount val="76"/>
                <c:pt idx="0">
                  <c:v>1183.0</c:v>
                </c:pt>
                <c:pt idx="1">
                  <c:v>1551.0</c:v>
                </c:pt>
                <c:pt idx="2">
                  <c:v>2932.0</c:v>
                </c:pt>
                <c:pt idx="3">
                  <c:v>1398.0</c:v>
                </c:pt>
                <c:pt idx="4">
                  <c:v>1073.0</c:v>
                </c:pt>
                <c:pt idx="5">
                  <c:v>3580.0</c:v>
                </c:pt>
                <c:pt idx="6">
                  <c:v>1277.0</c:v>
                </c:pt>
                <c:pt idx="7">
                  <c:v>780.0</c:v>
                </c:pt>
                <c:pt idx="8">
                  <c:v>294.0</c:v>
                </c:pt>
                <c:pt idx="9">
                  <c:v>929.0</c:v>
                </c:pt>
                <c:pt idx="10">
                  <c:v>131.0</c:v>
                </c:pt>
                <c:pt idx="11">
                  <c:v>1099.0</c:v>
                </c:pt>
                <c:pt idx="12">
                  <c:v>91.0</c:v>
                </c:pt>
                <c:pt idx="13">
                  <c:v>112.0</c:v>
                </c:pt>
                <c:pt idx="14">
                  <c:v>1308.0</c:v>
                </c:pt>
                <c:pt idx="15">
                  <c:v>99.0</c:v>
                </c:pt>
                <c:pt idx="16">
                  <c:v>598.0</c:v>
                </c:pt>
                <c:pt idx="17">
                  <c:v>164.0</c:v>
                </c:pt>
                <c:pt idx="18">
                  <c:v>122.0</c:v>
                </c:pt>
                <c:pt idx="19">
                  <c:v>397.0</c:v>
                </c:pt>
                <c:pt idx="20">
                  <c:v>117.0</c:v>
                </c:pt>
                <c:pt idx="21">
                  <c:v>137.0</c:v>
                </c:pt>
                <c:pt idx="22">
                  <c:v>61.0</c:v>
                </c:pt>
                <c:pt idx="23">
                  <c:v>226.0</c:v>
                </c:pt>
                <c:pt idx="24">
                  <c:v>120.0</c:v>
                </c:pt>
                <c:pt idx="25">
                  <c:v>316.0</c:v>
                </c:pt>
                <c:pt idx="26">
                  <c:v>76.0</c:v>
                </c:pt>
                <c:pt idx="27">
                  <c:v>219.0</c:v>
                </c:pt>
                <c:pt idx="28">
                  <c:v>216.0</c:v>
                </c:pt>
                <c:pt idx="29">
                  <c:v>91.0</c:v>
                </c:pt>
                <c:pt idx="30">
                  <c:v>153.0</c:v>
                </c:pt>
                <c:pt idx="31">
                  <c:v>80.0</c:v>
                </c:pt>
                <c:pt idx="32">
                  <c:v>94.0</c:v>
                </c:pt>
                <c:pt idx="33">
                  <c:v>67.0</c:v>
                </c:pt>
                <c:pt idx="34">
                  <c:v>105.0</c:v>
                </c:pt>
                <c:pt idx="35">
                  <c:v>85.0</c:v>
                </c:pt>
                <c:pt idx="36">
                  <c:v>127.0</c:v>
                </c:pt>
                <c:pt idx="37">
                  <c:v>104.0</c:v>
                </c:pt>
                <c:pt idx="38">
                  <c:v>124.0</c:v>
                </c:pt>
                <c:pt idx="39">
                  <c:v>26.0</c:v>
                </c:pt>
                <c:pt idx="40">
                  <c:v>38.0</c:v>
                </c:pt>
                <c:pt idx="41">
                  <c:v>3.0</c:v>
                </c:pt>
                <c:pt idx="42">
                  <c:v>20.0</c:v>
                </c:pt>
                <c:pt idx="43">
                  <c:v>17.0</c:v>
                </c:pt>
                <c:pt idx="44">
                  <c:v>100.0</c:v>
                </c:pt>
                <c:pt idx="45">
                  <c:v>54.0</c:v>
                </c:pt>
                <c:pt idx="46">
                  <c:v>39.0</c:v>
                </c:pt>
                <c:pt idx="47">
                  <c:v>64.0</c:v>
                </c:pt>
                <c:pt idx="48">
                  <c:v>28.0</c:v>
                </c:pt>
                <c:pt idx="49">
                  <c:v>5.0</c:v>
                </c:pt>
                <c:pt idx="50">
                  <c:v>23.0</c:v>
                </c:pt>
                <c:pt idx="51">
                  <c:v>18.0</c:v>
                </c:pt>
                <c:pt idx="52">
                  <c:v>18.0</c:v>
                </c:pt>
                <c:pt idx="53">
                  <c:v>6.0</c:v>
                </c:pt>
                <c:pt idx="54">
                  <c:v>25.0</c:v>
                </c:pt>
                <c:pt idx="55">
                  <c:v>20.0</c:v>
                </c:pt>
                <c:pt idx="56">
                  <c:v>30.0</c:v>
                </c:pt>
                <c:pt idx="57">
                  <c:v>16.0</c:v>
                </c:pt>
                <c:pt idx="58">
                  <c:v>11.0</c:v>
                </c:pt>
                <c:pt idx="59">
                  <c:v>4.0</c:v>
                </c:pt>
                <c:pt idx="60">
                  <c:v>12.0</c:v>
                </c:pt>
                <c:pt idx="61">
                  <c:v>2.0</c:v>
                </c:pt>
                <c:pt idx="62">
                  <c:v>1.0</c:v>
                </c:pt>
                <c:pt idx="63">
                  <c:v>1.0</c:v>
                </c:pt>
                <c:pt idx="64">
                  <c:v>11.0</c:v>
                </c:pt>
                <c:pt idx="65">
                  <c:v>15.0</c:v>
                </c:pt>
                <c:pt idx="66">
                  <c:v>0.0</c:v>
                </c:pt>
                <c:pt idx="67">
                  <c:v>0.0</c:v>
                </c:pt>
                <c:pt idx="68">
                  <c:v>3.0</c:v>
                </c:pt>
                <c:pt idx="69">
                  <c:v>4.0</c:v>
                </c:pt>
                <c:pt idx="70">
                  <c:v>1.0</c:v>
                </c:pt>
                <c:pt idx="71">
                  <c:v>0.0</c:v>
                </c:pt>
                <c:pt idx="72">
                  <c:v>0.0</c:v>
                </c:pt>
                <c:pt idx="73">
                  <c:v>0.0</c:v>
                </c:pt>
                <c:pt idx="74">
                  <c:v>0.0</c:v>
                </c:pt>
                <c:pt idx="75">
                  <c:v>0.0</c:v>
                </c:pt>
              </c:numCache>
            </c:numRef>
          </c:val>
        </c:ser>
        <c:firstSliceAng val="0"/>
      </c:pieChart>
    </c:plotArea>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barChart>
        <c:barDir val="col"/>
        <c:grouping val="clustered"/>
        <c:ser>
          <c:idx val="2"/>
          <c:order val="0"/>
          <c:tx>
            <c:strRef>
              <c:f>Sheet3!$T$1</c:f>
              <c:strCache>
                <c:ptCount val="1"/>
                <c:pt idx="0">
                  <c:v>total</c:v>
                </c:pt>
              </c:strCache>
            </c:strRef>
          </c:tx>
          <c:spPr>
            <a:solidFill>
              <a:schemeClr val="accent3"/>
            </a:solidFill>
          </c:spPr>
          <c:cat>
            <c:numRef>
              <c:f>Sheet3!$A$2:$A$100</c:f>
              <c:numCache>
                <c:formatCode>General</c:formatCode>
                <c:ptCount val="99"/>
                <c:pt idx="0">
                  <c:v>3320.0</c:v>
                </c:pt>
                <c:pt idx="1">
                  <c:v>3269.0</c:v>
                </c:pt>
                <c:pt idx="2">
                  <c:v>2647.0</c:v>
                </c:pt>
                <c:pt idx="3">
                  <c:v>31399.0</c:v>
                </c:pt>
                <c:pt idx="4">
                  <c:v>5089.0</c:v>
                </c:pt>
                <c:pt idx="5">
                  <c:v>2856.0</c:v>
                </c:pt>
                <c:pt idx="6">
                  <c:v>3215.0</c:v>
                </c:pt>
                <c:pt idx="7">
                  <c:v>6830.0</c:v>
                </c:pt>
                <c:pt idx="8">
                  <c:v>12322.0</c:v>
                </c:pt>
                <c:pt idx="9">
                  <c:v>9121.0</c:v>
                </c:pt>
                <c:pt idx="10">
                  <c:v>3352.0</c:v>
                </c:pt>
                <c:pt idx="11">
                  <c:v>1103.0</c:v>
                </c:pt>
                <c:pt idx="12">
                  <c:v>15557.0</c:v>
                </c:pt>
                <c:pt idx="13">
                  <c:v>3292.0</c:v>
                </c:pt>
                <c:pt idx="14">
                  <c:v>680.0</c:v>
                </c:pt>
                <c:pt idx="15">
                  <c:v>1267.0</c:v>
                </c:pt>
                <c:pt idx="16">
                  <c:v>786.0</c:v>
                </c:pt>
                <c:pt idx="17">
                  <c:v>3301.0</c:v>
                </c:pt>
                <c:pt idx="18">
                  <c:v>3209.0</c:v>
                </c:pt>
                <c:pt idx="19">
                  <c:v>8737.0</c:v>
                </c:pt>
                <c:pt idx="20">
                  <c:v>5617.0</c:v>
                </c:pt>
                <c:pt idx="21">
                  <c:v>29328.0</c:v>
                </c:pt>
                <c:pt idx="22">
                  <c:v>12874.0</c:v>
                </c:pt>
                <c:pt idx="23">
                  <c:v>2119.0</c:v>
                </c:pt>
                <c:pt idx="24">
                  <c:v>6805.0</c:v>
                </c:pt>
                <c:pt idx="25">
                  <c:v>286.0</c:v>
                </c:pt>
                <c:pt idx="26">
                  <c:v>13285.0</c:v>
                </c:pt>
                <c:pt idx="27">
                  <c:v>3303.0</c:v>
                </c:pt>
                <c:pt idx="28">
                  <c:v>31377.0</c:v>
                </c:pt>
                <c:pt idx="29">
                  <c:v>12479.0</c:v>
                </c:pt>
                <c:pt idx="30">
                  <c:v>5607.0</c:v>
                </c:pt>
                <c:pt idx="31">
                  <c:v>9116.0</c:v>
                </c:pt>
                <c:pt idx="32">
                  <c:v>25019.0</c:v>
                </c:pt>
                <c:pt idx="33">
                  <c:v>1257.0</c:v>
                </c:pt>
                <c:pt idx="34">
                  <c:v>5384.0</c:v>
                </c:pt>
                <c:pt idx="35">
                  <c:v>9105.0</c:v>
                </c:pt>
                <c:pt idx="36">
                  <c:v>9143.0</c:v>
                </c:pt>
                <c:pt idx="37">
                  <c:v>44178.0</c:v>
                </c:pt>
                <c:pt idx="38">
                  <c:v>1759.0</c:v>
                </c:pt>
                <c:pt idx="39">
                  <c:v>31334.0</c:v>
                </c:pt>
                <c:pt idx="40">
                  <c:v>12880.0</c:v>
                </c:pt>
                <c:pt idx="41">
                  <c:v>6799.0</c:v>
                </c:pt>
                <c:pt idx="42">
                  <c:v>5432.0</c:v>
                </c:pt>
                <c:pt idx="43">
                  <c:v>2609.0</c:v>
                </c:pt>
                <c:pt idx="44">
                  <c:v>137.0</c:v>
                </c:pt>
                <c:pt idx="45">
                  <c:v>2200.0</c:v>
                </c:pt>
                <c:pt idx="46">
                  <c:v>20676.0</c:v>
                </c:pt>
                <c:pt idx="47">
                  <c:v>30722.0</c:v>
                </c:pt>
                <c:pt idx="48">
                  <c:v>6739.0</c:v>
                </c:pt>
                <c:pt idx="49">
                  <c:v>4589.0</c:v>
                </c:pt>
                <c:pt idx="50">
                  <c:v>719.0</c:v>
                </c:pt>
                <c:pt idx="51">
                  <c:v>24608.0</c:v>
                </c:pt>
                <c:pt idx="52">
                  <c:v>559.0</c:v>
                </c:pt>
                <c:pt idx="53">
                  <c:v>8452.0</c:v>
                </c:pt>
                <c:pt idx="54">
                  <c:v>12542.0</c:v>
                </c:pt>
                <c:pt idx="55">
                  <c:v>8402.0</c:v>
                </c:pt>
                <c:pt idx="56">
                  <c:v>9198.0</c:v>
                </c:pt>
                <c:pt idx="57">
                  <c:v>41440.0</c:v>
                </c:pt>
                <c:pt idx="58">
                  <c:v>43234.0</c:v>
                </c:pt>
                <c:pt idx="59">
                  <c:v>5410.0</c:v>
                </c:pt>
                <c:pt idx="60">
                  <c:v>553.0</c:v>
                </c:pt>
                <c:pt idx="61">
                  <c:v>5610.0</c:v>
                </c:pt>
                <c:pt idx="62">
                  <c:v>8997.0</c:v>
                </c:pt>
                <c:pt idx="63">
                  <c:v>8708.0</c:v>
                </c:pt>
                <c:pt idx="64">
                  <c:v>8228.0</c:v>
                </c:pt>
                <c:pt idx="65">
                  <c:v>35228.0</c:v>
                </c:pt>
                <c:pt idx="66">
                  <c:v>6848.0</c:v>
                </c:pt>
                <c:pt idx="67">
                  <c:v>6785.0</c:v>
                </c:pt>
                <c:pt idx="68">
                  <c:v>15802.0</c:v>
                </c:pt>
                <c:pt idx="69">
                  <c:v>13127.0</c:v>
                </c:pt>
                <c:pt idx="70">
                  <c:v>21502.0</c:v>
                </c:pt>
                <c:pt idx="71">
                  <c:v>8447.0</c:v>
                </c:pt>
                <c:pt idx="72">
                  <c:v>1101.0</c:v>
                </c:pt>
                <c:pt idx="73">
                  <c:v>3243.0</c:v>
                </c:pt>
                <c:pt idx="74">
                  <c:v>766.0</c:v>
                </c:pt>
                <c:pt idx="75">
                  <c:v>20825.0</c:v>
                </c:pt>
                <c:pt idx="76">
                  <c:v>1213.0</c:v>
                </c:pt>
                <c:pt idx="77">
                  <c:v>13184.0</c:v>
                </c:pt>
                <c:pt idx="78">
                  <c:v>9050.0</c:v>
                </c:pt>
                <c:pt idx="79">
                  <c:v>12357.0</c:v>
                </c:pt>
                <c:pt idx="80">
                  <c:v>41164.0</c:v>
                </c:pt>
                <c:pt idx="81">
                  <c:v>6849.0</c:v>
                </c:pt>
                <c:pt idx="82">
                  <c:v>8404.0</c:v>
                </c:pt>
                <c:pt idx="83">
                  <c:v>12715.0</c:v>
                </c:pt>
                <c:pt idx="84">
                  <c:v>2116.0</c:v>
                </c:pt>
                <c:pt idx="85">
                  <c:v>8551.0</c:v>
                </c:pt>
                <c:pt idx="86">
                  <c:v>12638.0</c:v>
                </c:pt>
                <c:pt idx="87">
                  <c:v>1680.0</c:v>
                </c:pt>
                <c:pt idx="88">
                  <c:v>8612.0</c:v>
                </c:pt>
                <c:pt idx="89">
                  <c:v>5390.0</c:v>
                </c:pt>
                <c:pt idx="90">
                  <c:v>5400.0</c:v>
                </c:pt>
                <c:pt idx="91">
                  <c:v>2529.0</c:v>
                </c:pt>
                <c:pt idx="92">
                  <c:v>20959.0</c:v>
                </c:pt>
                <c:pt idx="93">
                  <c:v>5430.0</c:v>
                </c:pt>
                <c:pt idx="94">
                  <c:v>16135.0</c:v>
                </c:pt>
                <c:pt idx="95">
                  <c:v>5388.0</c:v>
                </c:pt>
                <c:pt idx="96">
                  <c:v>1273.0</c:v>
                </c:pt>
                <c:pt idx="97">
                  <c:v>31615.0</c:v>
                </c:pt>
                <c:pt idx="98">
                  <c:v>8220.0</c:v>
                </c:pt>
              </c:numCache>
            </c:numRef>
          </c:cat>
          <c:val>
            <c:numRef>
              <c:f>Sheet3!$T$2:$T$100</c:f>
              <c:numCache>
                <c:formatCode>General</c:formatCode>
                <c:ptCount val="99"/>
                <c:pt idx="0">
                  <c:v>3.3391104E7</c:v>
                </c:pt>
                <c:pt idx="1">
                  <c:v>1.833728E7</c:v>
                </c:pt>
                <c:pt idx="2">
                  <c:v>1.72032E7</c:v>
                </c:pt>
                <c:pt idx="3">
                  <c:v>1.691648E7</c:v>
                </c:pt>
                <c:pt idx="4">
                  <c:v>1.584128E7</c:v>
                </c:pt>
                <c:pt idx="5">
                  <c:v>1.5275264E7</c:v>
                </c:pt>
                <c:pt idx="6">
                  <c:v>1.4240512E7</c:v>
                </c:pt>
                <c:pt idx="7">
                  <c:v>1.2911872E7</c:v>
                </c:pt>
                <c:pt idx="8">
                  <c:v>1.2271616E7</c:v>
                </c:pt>
                <c:pt idx="9">
                  <c:v>1.0738688E7</c:v>
                </c:pt>
                <c:pt idx="10">
                  <c:v>9.7472E6</c:v>
                </c:pt>
                <c:pt idx="11">
                  <c:v>8.88192E6</c:v>
                </c:pt>
                <c:pt idx="12">
                  <c:v>8.857344E6</c:v>
                </c:pt>
                <c:pt idx="13">
                  <c:v>8.679168E6</c:v>
                </c:pt>
                <c:pt idx="14">
                  <c:v>8.446464E6</c:v>
                </c:pt>
                <c:pt idx="15">
                  <c:v>7.65568E6</c:v>
                </c:pt>
                <c:pt idx="16">
                  <c:v>7.639552E6</c:v>
                </c:pt>
                <c:pt idx="17">
                  <c:v>7.533824E6</c:v>
                </c:pt>
                <c:pt idx="18">
                  <c:v>7.16288E6</c:v>
                </c:pt>
                <c:pt idx="19">
                  <c:v>6.699008E6</c:v>
                </c:pt>
                <c:pt idx="20">
                  <c:v>6.587904E6</c:v>
                </c:pt>
                <c:pt idx="21">
                  <c:v>6.469632E6</c:v>
                </c:pt>
                <c:pt idx="22">
                  <c:v>5.932544E6</c:v>
                </c:pt>
                <c:pt idx="23">
                  <c:v>5.661184E6</c:v>
                </c:pt>
                <c:pt idx="24">
                  <c:v>5.530368E6</c:v>
                </c:pt>
                <c:pt idx="25">
                  <c:v>5.524736E6</c:v>
                </c:pt>
                <c:pt idx="26">
                  <c:v>5.472256E6</c:v>
                </c:pt>
                <c:pt idx="27">
                  <c:v>5.260544E6</c:v>
                </c:pt>
                <c:pt idx="28">
                  <c:v>5.239552E6</c:v>
                </c:pt>
                <c:pt idx="29">
                  <c:v>4.691712E6</c:v>
                </c:pt>
                <c:pt idx="30">
                  <c:v>4.456448E6</c:v>
                </c:pt>
                <c:pt idx="31">
                  <c:v>4.365568E6</c:v>
                </c:pt>
                <c:pt idx="32">
                  <c:v>4.28928E6</c:v>
                </c:pt>
                <c:pt idx="33">
                  <c:v>4.177152E6</c:v>
                </c:pt>
                <c:pt idx="34">
                  <c:v>3.69792E6</c:v>
                </c:pt>
                <c:pt idx="35">
                  <c:v>3.648512E6</c:v>
                </c:pt>
                <c:pt idx="36">
                  <c:v>3.486464E6</c:v>
                </c:pt>
                <c:pt idx="37">
                  <c:v>3.39456E6</c:v>
                </c:pt>
                <c:pt idx="38">
                  <c:v>3.31648E6</c:v>
                </c:pt>
                <c:pt idx="39">
                  <c:v>3.293184E6</c:v>
                </c:pt>
                <c:pt idx="40">
                  <c:v>3.1808E6</c:v>
                </c:pt>
                <c:pt idx="41">
                  <c:v>3.132416E6</c:v>
                </c:pt>
                <c:pt idx="42">
                  <c:v>3.103744E6</c:v>
                </c:pt>
                <c:pt idx="43">
                  <c:v>2.96704E6</c:v>
                </c:pt>
                <c:pt idx="44">
                  <c:v>2.76992E6</c:v>
                </c:pt>
                <c:pt idx="45">
                  <c:v>2.762496E6</c:v>
                </c:pt>
                <c:pt idx="46">
                  <c:v>2.722816E6</c:v>
                </c:pt>
                <c:pt idx="47">
                  <c:v>2.63296E6</c:v>
                </c:pt>
                <c:pt idx="48">
                  <c:v>2.629888E6</c:v>
                </c:pt>
                <c:pt idx="49">
                  <c:v>2.59712E6</c:v>
                </c:pt>
                <c:pt idx="50">
                  <c:v>2.560768E6</c:v>
                </c:pt>
                <c:pt idx="51">
                  <c:v>2.49856E6</c:v>
                </c:pt>
                <c:pt idx="52">
                  <c:v>2.387712E6</c:v>
                </c:pt>
                <c:pt idx="53">
                  <c:v>2.358784E6</c:v>
                </c:pt>
                <c:pt idx="54">
                  <c:v>2.322432E6</c:v>
                </c:pt>
                <c:pt idx="55">
                  <c:v>2.303488E6</c:v>
                </c:pt>
                <c:pt idx="56">
                  <c:v>2.266624E6</c:v>
                </c:pt>
                <c:pt idx="57">
                  <c:v>2.241536E6</c:v>
                </c:pt>
                <c:pt idx="58">
                  <c:v>2.228224E6</c:v>
                </c:pt>
                <c:pt idx="59">
                  <c:v>2.207744E6</c:v>
                </c:pt>
                <c:pt idx="60">
                  <c:v>2.110976E6</c:v>
                </c:pt>
                <c:pt idx="61">
                  <c:v>2.032384E6</c:v>
                </c:pt>
                <c:pt idx="62">
                  <c:v>2.031616E6</c:v>
                </c:pt>
                <c:pt idx="63">
                  <c:v>2.014976E6</c:v>
                </c:pt>
                <c:pt idx="64">
                  <c:v>1.972736E6</c:v>
                </c:pt>
                <c:pt idx="65">
                  <c:v>1.966592E6</c:v>
                </c:pt>
                <c:pt idx="66">
                  <c:v>1.908736E6</c:v>
                </c:pt>
                <c:pt idx="67">
                  <c:v>1.859584E6</c:v>
                </c:pt>
                <c:pt idx="68">
                  <c:v>1.844992E6</c:v>
                </c:pt>
                <c:pt idx="69">
                  <c:v>1.806848E6</c:v>
                </c:pt>
                <c:pt idx="70">
                  <c:v>1.798144E6</c:v>
                </c:pt>
                <c:pt idx="71">
                  <c:v>1.7728E6</c:v>
                </c:pt>
                <c:pt idx="72">
                  <c:v>1.7728E6</c:v>
                </c:pt>
                <c:pt idx="73">
                  <c:v>1.72032E6</c:v>
                </c:pt>
                <c:pt idx="74">
                  <c:v>1.715712E6</c:v>
                </c:pt>
                <c:pt idx="75">
                  <c:v>1.712384E6</c:v>
                </c:pt>
                <c:pt idx="76">
                  <c:v>1.708032E6</c:v>
                </c:pt>
                <c:pt idx="77">
                  <c:v>1.70112E6</c:v>
                </c:pt>
                <c:pt idx="78">
                  <c:v>1.646336E6</c:v>
                </c:pt>
                <c:pt idx="79">
                  <c:v>1.638912E6</c:v>
                </c:pt>
                <c:pt idx="80">
                  <c:v>1.581056E6</c:v>
                </c:pt>
                <c:pt idx="81">
                  <c:v>1.543424E6</c:v>
                </c:pt>
                <c:pt idx="82">
                  <c:v>1.515264E6</c:v>
                </c:pt>
                <c:pt idx="83">
                  <c:v>1.503488E6</c:v>
                </c:pt>
                <c:pt idx="84">
                  <c:v>1.491712E6</c:v>
                </c:pt>
                <c:pt idx="85">
                  <c:v>1.487104E6</c:v>
                </c:pt>
                <c:pt idx="86">
                  <c:v>1.459456E6</c:v>
                </c:pt>
                <c:pt idx="87">
                  <c:v>1.435648E6</c:v>
                </c:pt>
                <c:pt idx="88">
                  <c:v>1.423616E6</c:v>
                </c:pt>
                <c:pt idx="89">
                  <c:v>1.417472E6</c:v>
                </c:pt>
                <c:pt idx="90">
                  <c:v>1.400832E6</c:v>
                </c:pt>
                <c:pt idx="91">
                  <c:v>1.387008E6</c:v>
                </c:pt>
                <c:pt idx="92">
                  <c:v>1.366528E6</c:v>
                </c:pt>
                <c:pt idx="93">
                  <c:v>1.278464E6</c:v>
                </c:pt>
                <c:pt idx="94">
                  <c:v>1.257984E6</c:v>
                </c:pt>
                <c:pt idx="95">
                  <c:v>1.238528E6</c:v>
                </c:pt>
                <c:pt idx="96">
                  <c:v>1.238016E6</c:v>
                </c:pt>
                <c:pt idx="97">
                  <c:v>1.2288E6</c:v>
                </c:pt>
                <c:pt idx="98">
                  <c:v>1.22112E6</c:v>
                </c:pt>
              </c:numCache>
            </c:numRef>
          </c:val>
        </c:ser>
        <c:axId val="361303048"/>
        <c:axId val="361296936"/>
      </c:barChart>
      <c:valAx>
        <c:axId val="361296936"/>
        <c:scaling>
          <c:orientation val="minMax"/>
        </c:scaling>
        <c:axPos val="r"/>
        <c:numFmt formatCode="General" sourceLinked="1"/>
        <c:tickLblPos val="nextTo"/>
        <c:crossAx val="361303048"/>
        <c:crosses val="max"/>
        <c:crossBetween val="between"/>
        <c:dispUnits>
          <c:builtInUnit val="millions"/>
          <c:dispUnitsLbl>
            <c:layout/>
          </c:dispUnitsLbl>
        </c:dispUnits>
      </c:valAx>
      <c:catAx>
        <c:axId val="361303048"/>
        <c:scaling>
          <c:orientation val="minMax"/>
        </c:scaling>
        <c:axPos val="b"/>
        <c:numFmt formatCode="General" sourceLinked="1"/>
        <c:tickLblPos val="nextTo"/>
        <c:crossAx val="361296936"/>
        <c:crosses val="autoZero"/>
        <c:auto val="1"/>
        <c:lblAlgn val="ctr"/>
        <c:lblOffset val="100"/>
      </c:catAx>
    </c:plotArea>
    <c:plotVisOnly val="1"/>
    <c:dispBlanksAs val="gap"/>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2"/>
          <c:order val="1"/>
          <c:tx>
            <c:strRef>
              <c:f>Sheet3!$T$1</c:f>
              <c:strCache>
                <c:ptCount val="1"/>
                <c:pt idx="0">
                  <c:v>total</c:v>
                </c:pt>
              </c:strCache>
            </c:strRef>
          </c:tx>
          <c:cat>
            <c:numRef>
              <c:f>Sheet3!$A$2:$A$100</c:f>
              <c:numCache>
                <c:formatCode>General</c:formatCode>
                <c:ptCount val="99"/>
                <c:pt idx="0">
                  <c:v>3320.0</c:v>
                </c:pt>
                <c:pt idx="1">
                  <c:v>3269.0</c:v>
                </c:pt>
                <c:pt idx="2">
                  <c:v>2647.0</c:v>
                </c:pt>
                <c:pt idx="3">
                  <c:v>31399.0</c:v>
                </c:pt>
                <c:pt idx="4">
                  <c:v>5089.0</c:v>
                </c:pt>
                <c:pt idx="5">
                  <c:v>2856.0</c:v>
                </c:pt>
                <c:pt idx="6">
                  <c:v>3215.0</c:v>
                </c:pt>
                <c:pt idx="7">
                  <c:v>6830.0</c:v>
                </c:pt>
                <c:pt idx="8">
                  <c:v>12322.0</c:v>
                </c:pt>
                <c:pt idx="9">
                  <c:v>9121.0</c:v>
                </c:pt>
                <c:pt idx="10">
                  <c:v>3352.0</c:v>
                </c:pt>
                <c:pt idx="11">
                  <c:v>1103.0</c:v>
                </c:pt>
                <c:pt idx="12">
                  <c:v>15557.0</c:v>
                </c:pt>
                <c:pt idx="13">
                  <c:v>3292.0</c:v>
                </c:pt>
                <c:pt idx="14">
                  <c:v>680.0</c:v>
                </c:pt>
                <c:pt idx="15">
                  <c:v>1267.0</c:v>
                </c:pt>
                <c:pt idx="16">
                  <c:v>786.0</c:v>
                </c:pt>
                <c:pt idx="17">
                  <c:v>3301.0</c:v>
                </c:pt>
                <c:pt idx="18">
                  <c:v>3209.0</c:v>
                </c:pt>
                <c:pt idx="19">
                  <c:v>8737.0</c:v>
                </c:pt>
                <c:pt idx="20">
                  <c:v>5617.0</c:v>
                </c:pt>
                <c:pt idx="21">
                  <c:v>29328.0</c:v>
                </c:pt>
                <c:pt idx="22">
                  <c:v>12874.0</c:v>
                </c:pt>
                <c:pt idx="23">
                  <c:v>2119.0</c:v>
                </c:pt>
                <c:pt idx="24">
                  <c:v>6805.0</c:v>
                </c:pt>
                <c:pt idx="25">
                  <c:v>286.0</c:v>
                </c:pt>
                <c:pt idx="26">
                  <c:v>13285.0</c:v>
                </c:pt>
                <c:pt idx="27">
                  <c:v>3303.0</c:v>
                </c:pt>
                <c:pt idx="28">
                  <c:v>31377.0</c:v>
                </c:pt>
                <c:pt idx="29">
                  <c:v>12479.0</c:v>
                </c:pt>
                <c:pt idx="30">
                  <c:v>5607.0</c:v>
                </c:pt>
                <c:pt idx="31">
                  <c:v>9116.0</c:v>
                </c:pt>
                <c:pt idx="32">
                  <c:v>25019.0</c:v>
                </c:pt>
                <c:pt idx="33">
                  <c:v>1257.0</c:v>
                </c:pt>
                <c:pt idx="34">
                  <c:v>5384.0</c:v>
                </c:pt>
                <c:pt idx="35">
                  <c:v>9105.0</c:v>
                </c:pt>
                <c:pt idx="36">
                  <c:v>9143.0</c:v>
                </c:pt>
                <c:pt idx="37">
                  <c:v>44178.0</c:v>
                </c:pt>
                <c:pt idx="38">
                  <c:v>1759.0</c:v>
                </c:pt>
                <c:pt idx="39">
                  <c:v>31334.0</c:v>
                </c:pt>
                <c:pt idx="40">
                  <c:v>12880.0</c:v>
                </c:pt>
                <c:pt idx="41">
                  <c:v>6799.0</c:v>
                </c:pt>
                <c:pt idx="42">
                  <c:v>5432.0</c:v>
                </c:pt>
                <c:pt idx="43">
                  <c:v>2609.0</c:v>
                </c:pt>
                <c:pt idx="44">
                  <c:v>137.0</c:v>
                </c:pt>
                <c:pt idx="45">
                  <c:v>2200.0</c:v>
                </c:pt>
                <c:pt idx="46">
                  <c:v>20676.0</c:v>
                </c:pt>
                <c:pt idx="47">
                  <c:v>30722.0</c:v>
                </c:pt>
                <c:pt idx="48">
                  <c:v>6739.0</c:v>
                </c:pt>
                <c:pt idx="49">
                  <c:v>4589.0</c:v>
                </c:pt>
                <c:pt idx="50">
                  <c:v>719.0</c:v>
                </c:pt>
                <c:pt idx="51">
                  <c:v>24608.0</c:v>
                </c:pt>
                <c:pt idx="52">
                  <c:v>559.0</c:v>
                </c:pt>
                <c:pt idx="53">
                  <c:v>8452.0</c:v>
                </c:pt>
                <c:pt idx="54">
                  <c:v>12542.0</c:v>
                </c:pt>
                <c:pt idx="55">
                  <c:v>8402.0</c:v>
                </c:pt>
                <c:pt idx="56">
                  <c:v>9198.0</c:v>
                </c:pt>
                <c:pt idx="57">
                  <c:v>41440.0</c:v>
                </c:pt>
                <c:pt idx="58">
                  <c:v>43234.0</c:v>
                </c:pt>
                <c:pt idx="59">
                  <c:v>5410.0</c:v>
                </c:pt>
                <c:pt idx="60">
                  <c:v>553.0</c:v>
                </c:pt>
                <c:pt idx="61">
                  <c:v>5610.0</c:v>
                </c:pt>
                <c:pt idx="62">
                  <c:v>8997.0</c:v>
                </c:pt>
                <c:pt idx="63">
                  <c:v>8708.0</c:v>
                </c:pt>
                <c:pt idx="64">
                  <c:v>8228.0</c:v>
                </c:pt>
                <c:pt idx="65">
                  <c:v>35228.0</c:v>
                </c:pt>
                <c:pt idx="66">
                  <c:v>6848.0</c:v>
                </c:pt>
                <c:pt idx="67">
                  <c:v>6785.0</c:v>
                </c:pt>
                <c:pt idx="68">
                  <c:v>15802.0</c:v>
                </c:pt>
                <c:pt idx="69">
                  <c:v>13127.0</c:v>
                </c:pt>
                <c:pt idx="70">
                  <c:v>21502.0</c:v>
                </c:pt>
                <c:pt idx="71">
                  <c:v>8447.0</c:v>
                </c:pt>
                <c:pt idx="72">
                  <c:v>1101.0</c:v>
                </c:pt>
                <c:pt idx="73">
                  <c:v>3243.0</c:v>
                </c:pt>
                <c:pt idx="74">
                  <c:v>766.0</c:v>
                </c:pt>
                <c:pt idx="75">
                  <c:v>20825.0</c:v>
                </c:pt>
                <c:pt idx="76">
                  <c:v>1213.0</c:v>
                </c:pt>
                <c:pt idx="77">
                  <c:v>13184.0</c:v>
                </c:pt>
                <c:pt idx="78">
                  <c:v>9050.0</c:v>
                </c:pt>
                <c:pt idx="79">
                  <c:v>12357.0</c:v>
                </c:pt>
                <c:pt idx="80">
                  <c:v>41164.0</c:v>
                </c:pt>
                <c:pt idx="81">
                  <c:v>6849.0</c:v>
                </c:pt>
                <c:pt idx="82">
                  <c:v>8404.0</c:v>
                </c:pt>
                <c:pt idx="83">
                  <c:v>12715.0</c:v>
                </c:pt>
                <c:pt idx="84">
                  <c:v>2116.0</c:v>
                </c:pt>
                <c:pt idx="85">
                  <c:v>8551.0</c:v>
                </c:pt>
                <c:pt idx="86">
                  <c:v>12638.0</c:v>
                </c:pt>
                <c:pt idx="87">
                  <c:v>1680.0</c:v>
                </c:pt>
                <c:pt idx="88">
                  <c:v>8612.0</c:v>
                </c:pt>
                <c:pt idx="89">
                  <c:v>5390.0</c:v>
                </c:pt>
                <c:pt idx="90">
                  <c:v>5400.0</c:v>
                </c:pt>
                <c:pt idx="91">
                  <c:v>2529.0</c:v>
                </c:pt>
                <c:pt idx="92">
                  <c:v>20959.0</c:v>
                </c:pt>
                <c:pt idx="93">
                  <c:v>5430.0</c:v>
                </c:pt>
                <c:pt idx="94">
                  <c:v>16135.0</c:v>
                </c:pt>
                <c:pt idx="95">
                  <c:v>5388.0</c:v>
                </c:pt>
                <c:pt idx="96">
                  <c:v>1273.0</c:v>
                </c:pt>
                <c:pt idx="97">
                  <c:v>31615.0</c:v>
                </c:pt>
                <c:pt idx="98">
                  <c:v>8220.0</c:v>
                </c:pt>
              </c:numCache>
            </c:numRef>
          </c:cat>
          <c:val>
            <c:numRef>
              <c:f>Sheet3!$T$2:$T$100</c:f>
              <c:numCache>
                <c:formatCode>General</c:formatCode>
                <c:ptCount val="99"/>
                <c:pt idx="0">
                  <c:v>3.3391104E7</c:v>
                </c:pt>
                <c:pt idx="1">
                  <c:v>1.833728E7</c:v>
                </c:pt>
                <c:pt idx="2">
                  <c:v>1.72032E7</c:v>
                </c:pt>
                <c:pt idx="3">
                  <c:v>1.691648E7</c:v>
                </c:pt>
                <c:pt idx="4">
                  <c:v>1.584128E7</c:v>
                </c:pt>
                <c:pt idx="5">
                  <c:v>1.5275264E7</c:v>
                </c:pt>
                <c:pt idx="6">
                  <c:v>1.4240512E7</c:v>
                </c:pt>
                <c:pt idx="7">
                  <c:v>1.2911872E7</c:v>
                </c:pt>
                <c:pt idx="8">
                  <c:v>1.2271616E7</c:v>
                </c:pt>
                <c:pt idx="9">
                  <c:v>1.0738688E7</c:v>
                </c:pt>
                <c:pt idx="10">
                  <c:v>9.7472E6</c:v>
                </c:pt>
                <c:pt idx="11">
                  <c:v>8.88192E6</c:v>
                </c:pt>
                <c:pt idx="12">
                  <c:v>8.857344E6</c:v>
                </c:pt>
                <c:pt idx="13">
                  <c:v>8.679168E6</c:v>
                </c:pt>
                <c:pt idx="14">
                  <c:v>8.446464E6</c:v>
                </c:pt>
                <c:pt idx="15">
                  <c:v>7.65568E6</c:v>
                </c:pt>
                <c:pt idx="16">
                  <c:v>7.639552E6</c:v>
                </c:pt>
                <c:pt idx="17">
                  <c:v>7.533824E6</c:v>
                </c:pt>
                <c:pt idx="18">
                  <c:v>7.16288E6</c:v>
                </c:pt>
                <c:pt idx="19">
                  <c:v>6.699008E6</c:v>
                </c:pt>
                <c:pt idx="20">
                  <c:v>6.587904E6</c:v>
                </c:pt>
                <c:pt idx="21">
                  <c:v>6.469632E6</c:v>
                </c:pt>
                <c:pt idx="22">
                  <c:v>5.932544E6</c:v>
                </c:pt>
                <c:pt idx="23">
                  <c:v>5.661184E6</c:v>
                </c:pt>
                <c:pt idx="24">
                  <c:v>5.530368E6</c:v>
                </c:pt>
                <c:pt idx="25">
                  <c:v>5.524736E6</c:v>
                </c:pt>
                <c:pt idx="26">
                  <c:v>5.472256E6</c:v>
                </c:pt>
                <c:pt idx="27">
                  <c:v>5.260544E6</c:v>
                </c:pt>
                <c:pt idx="28">
                  <c:v>5.239552E6</c:v>
                </c:pt>
                <c:pt idx="29">
                  <c:v>4.691712E6</c:v>
                </c:pt>
                <c:pt idx="30">
                  <c:v>4.456448E6</c:v>
                </c:pt>
                <c:pt idx="31">
                  <c:v>4.365568E6</c:v>
                </c:pt>
                <c:pt idx="32">
                  <c:v>4.28928E6</c:v>
                </c:pt>
                <c:pt idx="33">
                  <c:v>4.177152E6</c:v>
                </c:pt>
                <c:pt idx="34">
                  <c:v>3.69792E6</c:v>
                </c:pt>
                <c:pt idx="35">
                  <c:v>3.648512E6</c:v>
                </c:pt>
                <c:pt idx="36">
                  <c:v>3.486464E6</c:v>
                </c:pt>
                <c:pt idx="37">
                  <c:v>3.39456E6</c:v>
                </c:pt>
                <c:pt idx="38">
                  <c:v>3.31648E6</c:v>
                </c:pt>
                <c:pt idx="39">
                  <c:v>3.293184E6</c:v>
                </c:pt>
                <c:pt idx="40">
                  <c:v>3.1808E6</c:v>
                </c:pt>
                <c:pt idx="41">
                  <c:v>3.132416E6</c:v>
                </c:pt>
                <c:pt idx="42">
                  <c:v>3.103744E6</c:v>
                </c:pt>
                <c:pt idx="43">
                  <c:v>2.96704E6</c:v>
                </c:pt>
                <c:pt idx="44">
                  <c:v>2.76992E6</c:v>
                </c:pt>
                <c:pt idx="45">
                  <c:v>2.762496E6</c:v>
                </c:pt>
                <c:pt idx="46">
                  <c:v>2.722816E6</c:v>
                </c:pt>
                <c:pt idx="47">
                  <c:v>2.63296E6</c:v>
                </c:pt>
                <c:pt idx="48">
                  <c:v>2.629888E6</c:v>
                </c:pt>
                <c:pt idx="49">
                  <c:v>2.59712E6</c:v>
                </c:pt>
                <c:pt idx="50">
                  <c:v>2.560768E6</c:v>
                </c:pt>
                <c:pt idx="51">
                  <c:v>2.49856E6</c:v>
                </c:pt>
                <c:pt idx="52">
                  <c:v>2.387712E6</c:v>
                </c:pt>
                <c:pt idx="53">
                  <c:v>2.358784E6</c:v>
                </c:pt>
                <c:pt idx="54">
                  <c:v>2.322432E6</c:v>
                </c:pt>
                <c:pt idx="55">
                  <c:v>2.303488E6</c:v>
                </c:pt>
                <c:pt idx="56">
                  <c:v>2.266624E6</c:v>
                </c:pt>
                <c:pt idx="57">
                  <c:v>2.241536E6</c:v>
                </c:pt>
                <c:pt idx="58">
                  <c:v>2.228224E6</c:v>
                </c:pt>
                <c:pt idx="59">
                  <c:v>2.207744E6</c:v>
                </c:pt>
                <c:pt idx="60">
                  <c:v>2.110976E6</c:v>
                </c:pt>
                <c:pt idx="61">
                  <c:v>2.032384E6</c:v>
                </c:pt>
                <c:pt idx="62">
                  <c:v>2.031616E6</c:v>
                </c:pt>
                <c:pt idx="63">
                  <c:v>2.014976E6</c:v>
                </c:pt>
                <c:pt idx="64">
                  <c:v>1.972736E6</c:v>
                </c:pt>
                <c:pt idx="65">
                  <c:v>1.966592E6</c:v>
                </c:pt>
                <c:pt idx="66">
                  <c:v>1.908736E6</c:v>
                </c:pt>
                <c:pt idx="67">
                  <c:v>1.859584E6</c:v>
                </c:pt>
                <c:pt idx="68">
                  <c:v>1.844992E6</c:v>
                </c:pt>
                <c:pt idx="69">
                  <c:v>1.806848E6</c:v>
                </c:pt>
                <c:pt idx="70">
                  <c:v>1.798144E6</c:v>
                </c:pt>
                <c:pt idx="71">
                  <c:v>1.7728E6</c:v>
                </c:pt>
                <c:pt idx="72">
                  <c:v>1.7728E6</c:v>
                </c:pt>
                <c:pt idx="73">
                  <c:v>1.72032E6</c:v>
                </c:pt>
                <c:pt idx="74">
                  <c:v>1.715712E6</c:v>
                </c:pt>
                <c:pt idx="75">
                  <c:v>1.712384E6</c:v>
                </c:pt>
                <c:pt idx="76">
                  <c:v>1.708032E6</c:v>
                </c:pt>
                <c:pt idx="77">
                  <c:v>1.70112E6</c:v>
                </c:pt>
                <c:pt idx="78">
                  <c:v>1.646336E6</c:v>
                </c:pt>
                <c:pt idx="79">
                  <c:v>1.638912E6</c:v>
                </c:pt>
                <c:pt idx="80">
                  <c:v>1.581056E6</c:v>
                </c:pt>
                <c:pt idx="81">
                  <c:v>1.543424E6</c:v>
                </c:pt>
                <c:pt idx="82">
                  <c:v>1.515264E6</c:v>
                </c:pt>
                <c:pt idx="83">
                  <c:v>1.503488E6</c:v>
                </c:pt>
                <c:pt idx="84">
                  <c:v>1.491712E6</c:v>
                </c:pt>
                <c:pt idx="85">
                  <c:v>1.487104E6</c:v>
                </c:pt>
                <c:pt idx="86">
                  <c:v>1.459456E6</c:v>
                </c:pt>
                <c:pt idx="87">
                  <c:v>1.435648E6</c:v>
                </c:pt>
                <c:pt idx="88">
                  <c:v>1.423616E6</c:v>
                </c:pt>
                <c:pt idx="89">
                  <c:v>1.417472E6</c:v>
                </c:pt>
                <c:pt idx="90">
                  <c:v>1.400832E6</c:v>
                </c:pt>
                <c:pt idx="91">
                  <c:v>1.387008E6</c:v>
                </c:pt>
                <c:pt idx="92">
                  <c:v>1.366528E6</c:v>
                </c:pt>
                <c:pt idx="93">
                  <c:v>1.278464E6</c:v>
                </c:pt>
                <c:pt idx="94">
                  <c:v>1.257984E6</c:v>
                </c:pt>
                <c:pt idx="95">
                  <c:v>1.238528E6</c:v>
                </c:pt>
                <c:pt idx="96">
                  <c:v>1.238016E6</c:v>
                </c:pt>
                <c:pt idx="97">
                  <c:v>1.2288E6</c:v>
                </c:pt>
                <c:pt idx="98">
                  <c:v>1.22112E6</c:v>
                </c:pt>
              </c:numCache>
            </c:numRef>
          </c:val>
        </c:ser>
        <c:axId val="361382056"/>
        <c:axId val="361375912"/>
      </c:areaChart>
      <c:barChart>
        <c:barDir val="col"/>
        <c:grouping val="clustered"/>
        <c:ser>
          <c:idx val="1"/>
          <c:order val="0"/>
          <c:tx>
            <c:strRef>
              <c:f>Sheet3!$S$1</c:f>
              <c:strCache>
                <c:ptCount val="1"/>
                <c:pt idx="0">
                  <c:v>barracuad-r</c:v>
                </c:pt>
              </c:strCache>
            </c:strRef>
          </c:tx>
          <c:dLbls>
            <c:dLbl>
              <c:idx val="5"/>
              <c:layout/>
              <c:showCatName val="1"/>
            </c:dLbl>
            <c:dLbl>
              <c:idx val="9"/>
              <c:layout/>
              <c:showCatName val="1"/>
            </c:dLbl>
            <c:dLbl>
              <c:idx val="15"/>
              <c:layout/>
              <c:showCatName val="1"/>
            </c:dLbl>
            <c:dLbl>
              <c:idx val="20"/>
              <c:layout/>
              <c:showCatName val="1"/>
            </c:dLbl>
            <c:dLbl>
              <c:idx val="26"/>
              <c:layout/>
              <c:showCatName val="1"/>
            </c:dLbl>
            <c:dLbl>
              <c:idx val="32"/>
              <c:layout/>
              <c:showCatName val="1"/>
            </c:dLbl>
            <c:dLbl>
              <c:idx val="34"/>
              <c:layout/>
              <c:showCatName val="1"/>
            </c:dLbl>
            <c:dLbl>
              <c:idx val="41"/>
              <c:layout/>
              <c:showCatName val="1"/>
            </c:dLbl>
            <c:dLbl>
              <c:idx val="56"/>
              <c:layout/>
              <c:showCatName val="1"/>
            </c:dLbl>
            <c:dLbl>
              <c:idx val="62"/>
              <c:layout/>
              <c:showCatName val="1"/>
            </c:dLbl>
            <c:dLbl>
              <c:idx val="77"/>
              <c:layout/>
              <c:showCatName val="1"/>
            </c:dLbl>
            <c:dLbl>
              <c:idx val="81"/>
              <c:layout/>
              <c:showCatName val="1"/>
            </c:dLbl>
            <c:delete val="1"/>
          </c:dLbls>
          <c:cat>
            <c:numRef>
              <c:f>Sheet3!$A$2:$A$100</c:f>
              <c:numCache>
                <c:formatCode>General</c:formatCode>
                <c:ptCount val="99"/>
                <c:pt idx="0">
                  <c:v>3320.0</c:v>
                </c:pt>
                <c:pt idx="1">
                  <c:v>3269.0</c:v>
                </c:pt>
                <c:pt idx="2">
                  <c:v>2647.0</c:v>
                </c:pt>
                <c:pt idx="3">
                  <c:v>31399.0</c:v>
                </c:pt>
                <c:pt idx="4">
                  <c:v>5089.0</c:v>
                </c:pt>
                <c:pt idx="5">
                  <c:v>2856.0</c:v>
                </c:pt>
                <c:pt idx="6">
                  <c:v>3215.0</c:v>
                </c:pt>
                <c:pt idx="7">
                  <c:v>6830.0</c:v>
                </c:pt>
                <c:pt idx="8">
                  <c:v>12322.0</c:v>
                </c:pt>
                <c:pt idx="9">
                  <c:v>9121.0</c:v>
                </c:pt>
                <c:pt idx="10">
                  <c:v>3352.0</c:v>
                </c:pt>
                <c:pt idx="11">
                  <c:v>1103.0</c:v>
                </c:pt>
                <c:pt idx="12">
                  <c:v>15557.0</c:v>
                </c:pt>
                <c:pt idx="13">
                  <c:v>3292.0</c:v>
                </c:pt>
                <c:pt idx="14">
                  <c:v>680.0</c:v>
                </c:pt>
                <c:pt idx="15">
                  <c:v>1267.0</c:v>
                </c:pt>
                <c:pt idx="16">
                  <c:v>786.0</c:v>
                </c:pt>
                <c:pt idx="17">
                  <c:v>3301.0</c:v>
                </c:pt>
                <c:pt idx="18">
                  <c:v>3209.0</c:v>
                </c:pt>
                <c:pt idx="19">
                  <c:v>8737.0</c:v>
                </c:pt>
                <c:pt idx="20">
                  <c:v>5617.0</c:v>
                </c:pt>
                <c:pt idx="21">
                  <c:v>29328.0</c:v>
                </c:pt>
                <c:pt idx="22">
                  <c:v>12874.0</c:v>
                </c:pt>
                <c:pt idx="23">
                  <c:v>2119.0</c:v>
                </c:pt>
                <c:pt idx="24">
                  <c:v>6805.0</c:v>
                </c:pt>
                <c:pt idx="25">
                  <c:v>286.0</c:v>
                </c:pt>
                <c:pt idx="26">
                  <c:v>13285.0</c:v>
                </c:pt>
                <c:pt idx="27">
                  <c:v>3303.0</c:v>
                </c:pt>
                <c:pt idx="28">
                  <c:v>31377.0</c:v>
                </c:pt>
                <c:pt idx="29">
                  <c:v>12479.0</c:v>
                </c:pt>
                <c:pt idx="30">
                  <c:v>5607.0</c:v>
                </c:pt>
                <c:pt idx="31">
                  <c:v>9116.0</c:v>
                </c:pt>
                <c:pt idx="32">
                  <c:v>25019.0</c:v>
                </c:pt>
                <c:pt idx="33">
                  <c:v>1257.0</c:v>
                </c:pt>
                <c:pt idx="34">
                  <c:v>5384.0</c:v>
                </c:pt>
                <c:pt idx="35">
                  <c:v>9105.0</c:v>
                </c:pt>
                <c:pt idx="36">
                  <c:v>9143.0</c:v>
                </c:pt>
                <c:pt idx="37">
                  <c:v>44178.0</c:v>
                </c:pt>
                <c:pt idx="38">
                  <c:v>1759.0</c:v>
                </c:pt>
                <c:pt idx="39">
                  <c:v>31334.0</c:v>
                </c:pt>
                <c:pt idx="40">
                  <c:v>12880.0</c:v>
                </c:pt>
                <c:pt idx="41">
                  <c:v>6799.0</c:v>
                </c:pt>
                <c:pt idx="42">
                  <c:v>5432.0</c:v>
                </c:pt>
                <c:pt idx="43">
                  <c:v>2609.0</c:v>
                </c:pt>
                <c:pt idx="44">
                  <c:v>137.0</c:v>
                </c:pt>
                <c:pt idx="45">
                  <c:v>2200.0</c:v>
                </c:pt>
                <c:pt idx="46">
                  <c:v>20676.0</c:v>
                </c:pt>
                <c:pt idx="47">
                  <c:v>30722.0</c:v>
                </c:pt>
                <c:pt idx="48">
                  <c:v>6739.0</c:v>
                </c:pt>
                <c:pt idx="49">
                  <c:v>4589.0</c:v>
                </c:pt>
                <c:pt idx="50">
                  <c:v>719.0</c:v>
                </c:pt>
                <c:pt idx="51">
                  <c:v>24608.0</c:v>
                </c:pt>
                <c:pt idx="52">
                  <c:v>559.0</c:v>
                </c:pt>
                <c:pt idx="53">
                  <c:v>8452.0</c:v>
                </c:pt>
                <c:pt idx="54">
                  <c:v>12542.0</c:v>
                </c:pt>
                <c:pt idx="55">
                  <c:v>8402.0</c:v>
                </c:pt>
                <c:pt idx="56">
                  <c:v>9198.0</c:v>
                </c:pt>
                <c:pt idx="57">
                  <c:v>41440.0</c:v>
                </c:pt>
                <c:pt idx="58">
                  <c:v>43234.0</c:v>
                </c:pt>
                <c:pt idx="59">
                  <c:v>5410.0</c:v>
                </c:pt>
                <c:pt idx="60">
                  <c:v>553.0</c:v>
                </c:pt>
                <c:pt idx="61">
                  <c:v>5610.0</c:v>
                </c:pt>
                <c:pt idx="62">
                  <c:v>8997.0</c:v>
                </c:pt>
                <c:pt idx="63">
                  <c:v>8708.0</c:v>
                </c:pt>
                <c:pt idx="64">
                  <c:v>8228.0</c:v>
                </c:pt>
                <c:pt idx="65">
                  <c:v>35228.0</c:v>
                </c:pt>
                <c:pt idx="66">
                  <c:v>6848.0</c:v>
                </c:pt>
                <c:pt idx="67">
                  <c:v>6785.0</c:v>
                </c:pt>
                <c:pt idx="68">
                  <c:v>15802.0</c:v>
                </c:pt>
                <c:pt idx="69">
                  <c:v>13127.0</c:v>
                </c:pt>
                <c:pt idx="70">
                  <c:v>21502.0</c:v>
                </c:pt>
                <c:pt idx="71">
                  <c:v>8447.0</c:v>
                </c:pt>
                <c:pt idx="72">
                  <c:v>1101.0</c:v>
                </c:pt>
                <c:pt idx="73">
                  <c:v>3243.0</c:v>
                </c:pt>
                <c:pt idx="74">
                  <c:v>766.0</c:v>
                </c:pt>
                <c:pt idx="75">
                  <c:v>20825.0</c:v>
                </c:pt>
                <c:pt idx="76">
                  <c:v>1213.0</c:v>
                </c:pt>
                <c:pt idx="77">
                  <c:v>13184.0</c:v>
                </c:pt>
                <c:pt idx="78">
                  <c:v>9050.0</c:v>
                </c:pt>
                <c:pt idx="79">
                  <c:v>12357.0</c:v>
                </c:pt>
                <c:pt idx="80">
                  <c:v>41164.0</c:v>
                </c:pt>
                <c:pt idx="81">
                  <c:v>6849.0</c:v>
                </c:pt>
                <c:pt idx="82">
                  <c:v>8404.0</c:v>
                </c:pt>
                <c:pt idx="83">
                  <c:v>12715.0</c:v>
                </c:pt>
                <c:pt idx="84">
                  <c:v>2116.0</c:v>
                </c:pt>
                <c:pt idx="85">
                  <c:v>8551.0</c:v>
                </c:pt>
                <c:pt idx="86">
                  <c:v>12638.0</c:v>
                </c:pt>
                <c:pt idx="87">
                  <c:v>1680.0</c:v>
                </c:pt>
                <c:pt idx="88">
                  <c:v>8612.0</c:v>
                </c:pt>
                <c:pt idx="89">
                  <c:v>5390.0</c:v>
                </c:pt>
                <c:pt idx="90">
                  <c:v>5400.0</c:v>
                </c:pt>
                <c:pt idx="91">
                  <c:v>2529.0</c:v>
                </c:pt>
                <c:pt idx="92">
                  <c:v>20959.0</c:v>
                </c:pt>
                <c:pt idx="93">
                  <c:v>5430.0</c:v>
                </c:pt>
                <c:pt idx="94">
                  <c:v>16135.0</c:v>
                </c:pt>
                <c:pt idx="95">
                  <c:v>5388.0</c:v>
                </c:pt>
                <c:pt idx="96">
                  <c:v>1273.0</c:v>
                </c:pt>
                <c:pt idx="97">
                  <c:v>31615.0</c:v>
                </c:pt>
                <c:pt idx="98">
                  <c:v>8220.0</c:v>
                </c:pt>
              </c:numCache>
            </c:numRef>
          </c:cat>
          <c:val>
            <c:numRef>
              <c:f>Sheet3!$S$2:$S$100</c:f>
              <c:numCache>
                <c:formatCode>General</c:formatCode>
                <c:ptCount val="99"/>
                <c:pt idx="0">
                  <c:v>0.109312348582425</c:v>
                </c:pt>
                <c:pt idx="1">
                  <c:v>0.133624288880357</c:v>
                </c:pt>
                <c:pt idx="2">
                  <c:v>1.45903087797619E-5</c:v>
                </c:pt>
                <c:pt idx="3">
                  <c:v>0.0</c:v>
                </c:pt>
                <c:pt idx="4">
                  <c:v>0.0581424607102456</c:v>
                </c:pt>
                <c:pt idx="5">
                  <c:v>0.170597509804086</c:v>
                </c:pt>
                <c:pt idx="6">
                  <c:v>0.00651676007154799</c:v>
                </c:pt>
                <c:pt idx="7">
                  <c:v>0.0948375262703967</c:v>
                </c:pt>
                <c:pt idx="8">
                  <c:v>0.0595254936269192</c:v>
                </c:pt>
                <c:pt idx="9">
                  <c:v>0.576209775346858</c:v>
                </c:pt>
                <c:pt idx="10">
                  <c:v>0.200156865561392</c:v>
                </c:pt>
                <c:pt idx="11">
                  <c:v>0.000326055627612048</c:v>
                </c:pt>
                <c:pt idx="12">
                  <c:v>0.0817518208618746</c:v>
                </c:pt>
                <c:pt idx="13">
                  <c:v>0.0119007950992538</c:v>
                </c:pt>
                <c:pt idx="14">
                  <c:v>0.000738533900103049</c:v>
                </c:pt>
                <c:pt idx="15">
                  <c:v>0.277435577244608</c:v>
                </c:pt>
                <c:pt idx="16">
                  <c:v>0.000457225764023859</c:v>
                </c:pt>
                <c:pt idx="17">
                  <c:v>0.0051213036035883</c:v>
                </c:pt>
                <c:pt idx="18">
                  <c:v>0.29449076349178</c:v>
                </c:pt>
                <c:pt idx="19">
                  <c:v>7.46379165392846E-7</c:v>
                </c:pt>
                <c:pt idx="20">
                  <c:v>0.425442143662081</c:v>
                </c:pt>
                <c:pt idx="21">
                  <c:v>0.00188449667616334</c:v>
                </c:pt>
                <c:pt idx="22">
                  <c:v>0.294713195553206</c:v>
                </c:pt>
                <c:pt idx="23">
                  <c:v>0.0118476982906756</c:v>
                </c:pt>
                <c:pt idx="24">
                  <c:v>0.205577820499468</c:v>
                </c:pt>
                <c:pt idx="25">
                  <c:v>0.0141530744636486</c:v>
                </c:pt>
                <c:pt idx="26">
                  <c:v>0.453481525718095</c:v>
                </c:pt>
                <c:pt idx="27">
                  <c:v>0.0988667711932454</c:v>
                </c:pt>
                <c:pt idx="28">
                  <c:v>4.0079762544584E-6</c:v>
                </c:pt>
                <c:pt idx="29">
                  <c:v>0.209691046679762</c:v>
                </c:pt>
                <c:pt idx="30">
                  <c:v>0.139875972972197</c:v>
                </c:pt>
                <c:pt idx="31">
                  <c:v>0.421133057599836</c:v>
                </c:pt>
                <c:pt idx="32">
                  <c:v>0.765685383094599</c:v>
                </c:pt>
                <c:pt idx="33">
                  <c:v>0.0541344916344916</c:v>
                </c:pt>
                <c:pt idx="34">
                  <c:v>0.412400214174455</c:v>
                </c:pt>
                <c:pt idx="35">
                  <c:v>0.166695628245159</c:v>
                </c:pt>
                <c:pt idx="36">
                  <c:v>0.0324119222226301</c:v>
                </c:pt>
                <c:pt idx="37">
                  <c:v>0.00234316082202112</c:v>
                </c:pt>
                <c:pt idx="38">
                  <c:v>0.0023211356619066</c:v>
                </c:pt>
                <c:pt idx="39">
                  <c:v>0.192258616585044</c:v>
                </c:pt>
                <c:pt idx="40">
                  <c:v>0.148733966297787</c:v>
                </c:pt>
                <c:pt idx="41">
                  <c:v>0.52288233746731</c:v>
                </c:pt>
                <c:pt idx="42">
                  <c:v>0.00944762196882217</c:v>
                </c:pt>
                <c:pt idx="43">
                  <c:v>0.119573042493529</c:v>
                </c:pt>
                <c:pt idx="44">
                  <c:v>0.00279538759242144</c:v>
                </c:pt>
                <c:pt idx="45">
                  <c:v>0.000647964739134464</c:v>
                </c:pt>
                <c:pt idx="46">
                  <c:v>0.0658226630077097</c:v>
                </c:pt>
                <c:pt idx="47">
                  <c:v>0.1014743862421</c:v>
                </c:pt>
                <c:pt idx="48">
                  <c:v>0.273135966246471</c:v>
                </c:pt>
                <c:pt idx="49">
                  <c:v>0.00202570539674717</c:v>
                </c:pt>
                <c:pt idx="50">
                  <c:v>0.000412376287113866</c:v>
                </c:pt>
                <c:pt idx="51">
                  <c:v>0.000776847464139344</c:v>
                </c:pt>
                <c:pt idx="52">
                  <c:v>0.000577121528894607</c:v>
                </c:pt>
                <c:pt idx="53">
                  <c:v>0.0139728775504667</c:v>
                </c:pt>
                <c:pt idx="54">
                  <c:v>0.249815279844577</c:v>
                </c:pt>
                <c:pt idx="55">
                  <c:v>0.435034608385197</c:v>
                </c:pt>
                <c:pt idx="56">
                  <c:v>0.544553926897448</c:v>
                </c:pt>
                <c:pt idx="57">
                  <c:v>0.39868331358497</c:v>
                </c:pt>
                <c:pt idx="58">
                  <c:v>0.362778607536765</c:v>
                </c:pt>
                <c:pt idx="59">
                  <c:v>0.0134118810876623</c:v>
                </c:pt>
                <c:pt idx="60">
                  <c:v>0.000163431512248363</c:v>
                </c:pt>
                <c:pt idx="61">
                  <c:v>0.0797432965423857</c:v>
                </c:pt>
                <c:pt idx="62">
                  <c:v>0.492674304592994</c:v>
                </c:pt>
                <c:pt idx="63">
                  <c:v>0.0434094500381146</c:v>
                </c:pt>
                <c:pt idx="64">
                  <c:v>0.0505120806838827</c:v>
                </c:pt>
                <c:pt idx="65">
                  <c:v>0.0241341366180682</c:v>
                </c:pt>
                <c:pt idx="66">
                  <c:v>0.000831964189914163</c:v>
                </c:pt>
                <c:pt idx="67">
                  <c:v>0.00880035534829295</c:v>
                </c:pt>
                <c:pt idx="68">
                  <c:v>0.0386023354030803</c:v>
                </c:pt>
                <c:pt idx="69">
                  <c:v>0.0354894268914707</c:v>
                </c:pt>
                <c:pt idx="70">
                  <c:v>0.0957109108058086</c:v>
                </c:pt>
                <c:pt idx="71">
                  <c:v>0.129182648916968</c:v>
                </c:pt>
                <c:pt idx="72">
                  <c:v>0.0</c:v>
                </c:pt>
                <c:pt idx="73">
                  <c:v>0.42652820405506</c:v>
                </c:pt>
                <c:pt idx="74">
                  <c:v>0.00117560522978215</c:v>
                </c:pt>
                <c:pt idx="75">
                  <c:v>0.167062995216026</c:v>
                </c:pt>
                <c:pt idx="76">
                  <c:v>0.000416854016786571</c:v>
                </c:pt>
                <c:pt idx="77">
                  <c:v>0.613984316215199</c:v>
                </c:pt>
                <c:pt idx="78">
                  <c:v>0.460045822966879</c:v>
                </c:pt>
                <c:pt idx="79">
                  <c:v>0.0563184600515464</c:v>
                </c:pt>
                <c:pt idx="80">
                  <c:v>0.000393407950129534</c:v>
                </c:pt>
                <c:pt idx="81">
                  <c:v>0.960778762025211</c:v>
                </c:pt>
                <c:pt idx="82">
                  <c:v>0.0858662252914344</c:v>
                </c:pt>
                <c:pt idx="83">
                  <c:v>0.354203026562234</c:v>
                </c:pt>
                <c:pt idx="84">
                  <c:v>0.0201841910502832</c:v>
                </c:pt>
                <c:pt idx="85">
                  <c:v>0.414714774487864</c:v>
                </c:pt>
                <c:pt idx="86">
                  <c:v>0.0738747862217155</c:v>
                </c:pt>
                <c:pt idx="87">
                  <c:v>0.0772752095221113</c:v>
                </c:pt>
                <c:pt idx="88">
                  <c:v>0.291164892780075</c:v>
                </c:pt>
                <c:pt idx="89">
                  <c:v>0.00201203268918187</c:v>
                </c:pt>
                <c:pt idx="90">
                  <c:v>0.00459441246345029</c:v>
                </c:pt>
                <c:pt idx="91">
                  <c:v>0.0041030765503876</c:v>
                </c:pt>
                <c:pt idx="92">
                  <c:v>0.00108596384413638</c:v>
                </c:pt>
                <c:pt idx="93">
                  <c:v>0.0868299772226672</c:v>
                </c:pt>
                <c:pt idx="94">
                  <c:v>0.271695029507529</c:v>
                </c:pt>
                <c:pt idx="95">
                  <c:v>0.00543306247416288</c:v>
                </c:pt>
                <c:pt idx="96">
                  <c:v>0.00196120244003308</c:v>
                </c:pt>
                <c:pt idx="97">
                  <c:v>9.765625E-6</c:v>
                </c:pt>
                <c:pt idx="98">
                  <c:v>0.00507976284067086</c:v>
                </c:pt>
              </c:numCache>
            </c:numRef>
          </c:val>
        </c:ser>
        <c:axId val="361369624"/>
        <c:axId val="361372648"/>
      </c:barChart>
      <c:catAx>
        <c:axId val="361369624"/>
        <c:scaling>
          <c:orientation val="minMax"/>
        </c:scaling>
        <c:axPos val="b"/>
        <c:numFmt formatCode="General" sourceLinked="1"/>
        <c:tickLblPos val="nextTo"/>
        <c:crossAx val="361372648"/>
        <c:crosses val="autoZero"/>
        <c:auto val="1"/>
        <c:lblAlgn val="ctr"/>
        <c:lblOffset val="100"/>
      </c:catAx>
      <c:valAx>
        <c:axId val="361372648"/>
        <c:scaling>
          <c:orientation val="minMax"/>
        </c:scaling>
        <c:axPos val="l"/>
        <c:majorGridlines/>
        <c:numFmt formatCode="General" sourceLinked="1"/>
        <c:tickLblPos val="nextTo"/>
        <c:crossAx val="361369624"/>
        <c:crosses val="autoZero"/>
        <c:crossBetween val="between"/>
      </c:valAx>
      <c:valAx>
        <c:axId val="361375912"/>
        <c:scaling>
          <c:orientation val="minMax"/>
        </c:scaling>
        <c:axPos val="r"/>
        <c:numFmt formatCode="General" sourceLinked="1"/>
        <c:tickLblPos val="nextTo"/>
        <c:crossAx val="361382056"/>
        <c:crosses val="max"/>
        <c:crossBetween val="between"/>
        <c:dispUnits>
          <c:builtInUnit val="millions"/>
          <c:dispUnitsLbl>
            <c:layout/>
          </c:dispUnitsLbl>
        </c:dispUnits>
      </c:valAx>
      <c:catAx>
        <c:axId val="361382056"/>
        <c:scaling>
          <c:orientation val="minMax"/>
        </c:scaling>
        <c:delete val="1"/>
        <c:axPos val="b"/>
        <c:numFmt formatCode="General" sourceLinked="1"/>
        <c:tickLblPos val="nextTo"/>
        <c:crossAx val="361375912"/>
        <c:crosses val="autoZero"/>
        <c:auto val="1"/>
        <c:lblAlgn val="ctr"/>
        <c:lblOffset val="100"/>
      </c:catAx>
    </c:plotArea>
    <c:plotVisOnly val="1"/>
    <c:dispBlanksAs val="gap"/>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2"/>
          <c:order val="1"/>
          <c:tx>
            <c:strRef>
              <c:f>Sheet3!$T$1</c:f>
              <c:strCache>
                <c:ptCount val="1"/>
                <c:pt idx="0">
                  <c:v>total</c:v>
                </c:pt>
              </c:strCache>
            </c:strRef>
          </c:tx>
          <c:spPr>
            <a:solidFill>
              <a:schemeClr val="accent3"/>
            </a:solidFill>
          </c:spPr>
          <c:cat>
            <c:numRef>
              <c:f>Sheet3!$A$2:$A$100</c:f>
              <c:numCache>
                <c:formatCode>General</c:formatCode>
                <c:ptCount val="99"/>
                <c:pt idx="0">
                  <c:v>3320.0</c:v>
                </c:pt>
                <c:pt idx="1">
                  <c:v>3269.0</c:v>
                </c:pt>
                <c:pt idx="2">
                  <c:v>2647.0</c:v>
                </c:pt>
                <c:pt idx="3">
                  <c:v>31399.0</c:v>
                </c:pt>
                <c:pt idx="4">
                  <c:v>5089.0</c:v>
                </c:pt>
                <c:pt idx="5">
                  <c:v>2856.0</c:v>
                </c:pt>
                <c:pt idx="6">
                  <c:v>3215.0</c:v>
                </c:pt>
                <c:pt idx="7">
                  <c:v>6830.0</c:v>
                </c:pt>
                <c:pt idx="8">
                  <c:v>12322.0</c:v>
                </c:pt>
                <c:pt idx="9">
                  <c:v>9121.0</c:v>
                </c:pt>
                <c:pt idx="10">
                  <c:v>3352.0</c:v>
                </c:pt>
                <c:pt idx="11">
                  <c:v>1103.0</c:v>
                </c:pt>
                <c:pt idx="12">
                  <c:v>15557.0</c:v>
                </c:pt>
                <c:pt idx="13">
                  <c:v>3292.0</c:v>
                </c:pt>
                <c:pt idx="14">
                  <c:v>680.0</c:v>
                </c:pt>
                <c:pt idx="15">
                  <c:v>1267.0</c:v>
                </c:pt>
                <c:pt idx="16">
                  <c:v>786.0</c:v>
                </c:pt>
                <c:pt idx="17">
                  <c:v>3301.0</c:v>
                </c:pt>
                <c:pt idx="18">
                  <c:v>3209.0</c:v>
                </c:pt>
                <c:pt idx="19">
                  <c:v>8737.0</c:v>
                </c:pt>
                <c:pt idx="20">
                  <c:v>5617.0</c:v>
                </c:pt>
                <c:pt idx="21">
                  <c:v>29328.0</c:v>
                </c:pt>
                <c:pt idx="22">
                  <c:v>12874.0</c:v>
                </c:pt>
                <c:pt idx="23">
                  <c:v>2119.0</c:v>
                </c:pt>
                <c:pt idx="24">
                  <c:v>6805.0</c:v>
                </c:pt>
                <c:pt idx="25">
                  <c:v>286.0</c:v>
                </c:pt>
                <c:pt idx="26">
                  <c:v>13285.0</c:v>
                </c:pt>
                <c:pt idx="27">
                  <c:v>3303.0</c:v>
                </c:pt>
                <c:pt idx="28">
                  <c:v>31377.0</c:v>
                </c:pt>
                <c:pt idx="29">
                  <c:v>12479.0</c:v>
                </c:pt>
                <c:pt idx="30">
                  <c:v>5607.0</c:v>
                </c:pt>
                <c:pt idx="31">
                  <c:v>9116.0</c:v>
                </c:pt>
                <c:pt idx="32">
                  <c:v>25019.0</c:v>
                </c:pt>
                <c:pt idx="33">
                  <c:v>1257.0</c:v>
                </c:pt>
                <c:pt idx="34">
                  <c:v>5384.0</c:v>
                </c:pt>
                <c:pt idx="35">
                  <c:v>9105.0</c:v>
                </c:pt>
                <c:pt idx="36">
                  <c:v>9143.0</c:v>
                </c:pt>
                <c:pt idx="37">
                  <c:v>44178.0</c:v>
                </c:pt>
                <c:pt idx="38">
                  <c:v>1759.0</c:v>
                </c:pt>
                <c:pt idx="39">
                  <c:v>31334.0</c:v>
                </c:pt>
                <c:pt idx="40">
                  <c:v>12880.0</c:v>
                </c:pt>
                <c:pt idx="41">
                  <c:v>6799.0</c:v>
                </c:pt>
                <c:pt idx="42">
                  <c:v>5432.0</c:v>
                </c:pt>
                <c:pt idx="43">
                  <c:v>2609.0</c:v>
                </c:pt>
                <c:pt idx="44">
                  <c:v>137.0</c:v>
                </c:pt>
                <c:pt idx="45">
                  <c:v>2200.0</c:v>
                </c:pt>
                <c:pt idx="46">
                  <c:v>20676.0</c:v>
                </c:pt>
                <c:pt idx="47">
                  <c:v>30722.0</c:v>
                </c:pt>
                <c:pt idx="48">
                  <c:v>6739.0</c:v>
                </c:pt>
                <c:pt idx="49">
                  <c:v>4589.0</c:v>
                </c:pt>
                <c:pt idx="50">
                  <c:v>719.0</c:v>
                </c:pt>
                <c:pt idx="51">
                  <c:v>24608.0</c:v>
                </c:pt>
                <c:pt idx="52">
                  <c:v>559.0</c:v>
                </c:pt>
                <c:pt idx="53">
                  <c:v>8452.0</c:v>
                </c:pt>
                <c:pt idx="54">
                  <c:v>12542.0</c:v>
                </c:pt>
                <c:pt idx="55">
                  <c:v>8402.0</c:v>
                </c:pt>
                <c:pt idx="56">
                  <c:v>9198.0</c:v>
                </c:pt>
                <c:pt idx="57">
                  <c:v>41440.0</c:v>
                </c:pt>
                <c:pt idx="58">
                  <c:v>43234.0</c:v>
                </c:pt>
                <c:pt idx="59">
                  <c:v>5410.0</c:v>
                </c:pt>
                <c:pt idx="60">
                  <c:v>553.0</c:v>
                </c:pt>
                <c:pt idx="61">
                  <c:v>5610.0</c:v>
                </c:pt>
                <c:pt idx="62">
                  <c:v>8997.0</c:v>
                </c:pt>
                <c:pt idx="63">
                  <c:v>8708.0</c:v>
                </c:pt>
                <c:pt idx="64">
                  <c:v>8228.0</c:v>
                </c:pt>
                <c:pt idx="65">
                  <c:v>35228.0</c:v>
                </c:pt>
                <c:pt idx="66">
                  <c:v>6848.0</c:v>
                </c:pt>
                <c:pt idx="67">
                  <c:v>6785.0</c:v>
                </c:pt>
                <c:pt idx="68">
                  <c:v>15802.0</c:v>
                </c:pt>
                <c:pt idx="69">
                  <c:v>13127.0</c:v>
                </c:pt>
                <c:pt idx="70">
                  <c:v>21502.0</c:v>
                </c:pt>
                <c:pt idx="71">
                  <c:v>8447.0</c:v>
                </c:pt>
                <c:pt idx="72">
                  <c:v>1101.0</c:v>
                </c:pt>
                <c:pt idx="73">
                  <c:v>3243.0</c:v>
                </c:pt>
                <c:pt idx="74">
                  <c:v>766.0</c:v>
                </c:pt>
                <c:pt idx="75">
                  <c:v>20825.0</c:v>
                </c:pt>
                <c:pt idx="76">
                  <c:v>1213.0</c:v>
                </c:pt>
                <c:pt idx="77">
                  <c:v>13184.0</c:v>
                </c:pt>
                <c:pt idx="78">
                  <c:v>9050.0</c:v>
                </c:pt>
                <c:pt idx="79">
                  <c:v>12357.0</c:v>
                </c:pt>
                <c:pt idx="80">
                  <c:v>41164.0</c:v>
                </c:pt>
                <c:pt idx="81">
                  <c:v>6849.0</c:v>
                </c:pt>
                <c:pt idx="82">
                  <c:v>8404.0</c:v>
                </c:pt>
                <c:pt idx="83">
                  <c:v>12715.0</c:v>
                </c:pt>
                <c:pt idx="84">
                  <c:v>2116.0</c:v>
                </c:pt>
                <c:pt idx="85">
                  <c:v>8551.0</c:v>
                </c:pt>
                <c:pt idx="86">
                  <c:v>12638.0</c:v>
                </c:pt>
                <c:pt idx="87">
                  <c:v>1680.0</c:v>
                </c:pt>
                <c:pt idx="88">
                  <c:v>8612.0</c:v>
                </c:pt>
                <c:pt idx="89">
                  <c:v>5390.0</c:v>
                </c:pt>
                <c:pt idx="90">
                  <c:v>5400.0</c:v>
                </c:pt>
                <c:pt idx="91">
                  <c:v>2529.0</c:v>
                </c:pt>
                <c:pt idx="92">
                  <c:v>20959.0</c:v>
                </c:pt>
                <c:pt idx="93">
                  <c:v>5430.0</c:v>
                </c:pt>
                <c:pt idx="94">
                  <c:v>16135.0</c:v>
                </c:pt>
                <c:pt idx="95">
                  <c:v>5388.0</c:v>
                </c:pt>
                <c:pt idx="96">
                  <c:v>1273.0</c:v>
                </c:pt>
                <c:pt idx="97">
                  <c:v>31615.0</c:v>
                </c:pt>
                <c:pt idx="98">
                  <c:v>8220.0</c:v>
                </c:pt>
              </c:numCache>
            </c:numRef>
          </c:cat>
          <c:val>
            <c:numRef>
              <c:f>Sheet3!$T$2:$T$100</c:f>
              <c:numCache>
                <c:formatCode>General</c:formatCode>
                <c:ptCount val="99"/>
                <c:pt idx="0">
                  <c:v>3.3391104E7</c:v>
                </c:pt>
                <c:pt idx="1">
                  <c:v>1.833728E7</c:v>
                </c:pt>
                <c:pt idx="2">
                  <c:v>1.72032E7</c:v>
                </c:pt>
                <c:pt idx="3">
                  <c:v>1.691648E7</c:v>
                </c:pt>
                <c:pt idx="4">
                  <c:v>1.584128E7</c:v>
                </c:pt>
                <c:pt idx="5">
                  <c:v>1.5275264E7</c:v>
                </c:pt>
                <c:pt idx="6">
                  <c:v>1.4240512E7</c:v>
                </c:pt>
                <c:pt idx="7">
                  <c:v>1.2911872E7</c:v>
                </c:pt>
                <c:pt idx="8">
                  <c:v>1.2271616E7</c:v>
                </c:pt>
                <c:pt idx="9">
                  <c:v>1.0738688E7</c:v>
                </c:pt>
                <c:pt idx="10">
                  <c:v>9.7472E6</c:v>
                </c:pt>
                <c:pt idx="11">
                  <c:v>8.88192E6</c:v>
                </c:pt>
                <c:pt idx="12">
                  <c:v>8.857344E6</c:v>
                </c:pt>
                <c:pt idx="13">
                  <c:v>8.679168E6</c:v>
                </c:pt>
                <c:pt idx="14">
                  <c:v>8.446464E6</c:v>
                </c:pt>
                <c:pt idx="15">
                  <c:v>7.65568E6</c:v>
                </c:pt>
                <c:pt idx="16">
                  <c:v>7.639552E6</c:v>
                </c:pt>
                <c:pt idx="17">
                  <c:v>7.533824E6</c:v>
                </c:pt>
                <c:pt idx="18">
                  <c:v>7.16288E6</c:v>
                </c:pt>
                <c:pt idx="19">
                  <c:v>6.699008E6</c:v>
                </c:pt>
                <c:pt idx="20">
                  <c:v>6.587904E6</c:v>
                </c:pt>
                <c:pt idx="21">
                  <c:v>6.469632E6</c:v>
                </c:pt>
                <c:pt idx="22">
                  <c:v>5.932544E6</c:v>
                </c:pt>
                <c:pt idx="23">
                  <c:v>5.661184E6</c:v>
                </c:pt>
                <c:pt idx="24">
                  <c:v>5.530368E6</c:v>
                </c:pt>
                <c:pt idx="25">
                  <c:v>5.524736E6</c:v>
                </c:pt>
                <c:pt idx="26">
                  <c:v>5.472256E6</c:v>
                </c:pt>
                <c:pt idx="27">
                  <c:v>5.260544E6</c:v>
                </c:pt>
                <c:pt idx="28">
                  <c:v>5.239552E6</c:v>
                </c:pt>
                <c:pt idx="29">
                  <c:v>4.691712E6</c:v>
                </c:pt>
                <c:pt idx="30">
                  <c:v>4.456448E6</c:v>
                </c:pt>
                <c:pt idx="31">
                  <c:v>4.365568E6</c:v>
                </c:pt>
                <c:pt idx="32">
                  <c:v>4.28928E6</c:v>
                </c:pt>
                <c:pt idx="33">
                  <c:v>4.177152E6</c:v>
                </c:pt>
                <c:pt idx="34">
                  <c:v>3.69792E6</c:v>
                </c:pt>
                <c:pt idx="35">
                  <c:v>3.648512E6</c:v>
                </c:pt>
                <c:pt idx="36">
                  <c:v>3.486464E6</c:v>
                </c:pt>
                <c:pt idx="37">
                  <c:v>3.39456E6</c:v>
                </c:pt>
                <c:pt idx="38">
                  <c:v>3.31648E6</c:v>
                </c:pt>
                <c:pt idx="39">
                  <c:v>3.293184E6</c:v>
                </c:pt>
                <c:pt idx="40">
                  <c:v>3.1808E6</c:v>
                </c:pt>
                <c:pt idx="41">
                  <c:v>3.132416E6</c:v>
                </c:pt>
                <c:pt idx="42">
                  <c:v>3.103744E6</c:v>
                </c:pt>
                <c:pt idx="43">
                  <c:v>2.96704E6</c:v>
                </c:pt>
                <c:pt idx="44">
                  <c:v>2.76992E6</c:v>
                </c:pt>
                <c:pt idx="45">
                  <c:v>2.762496E6</c:v>
                </c:pt>
                <c:pt idx="46">
                  <c:v>2.722816E6</c:v>
                </c:pt>
                <c:pt idx="47">
                  <c:v>2.63296E6</c:v>
                </c:pt>
                <c:pt idx="48">
                  <c:v>2.629888E6</c:v>
                </c:pt>
                <c:pt idx="49">
                  <c:v>2.59712E6</c:v>
                </c:pt>
                <c:pt idx="50">
                  <c:v>2.560768E6</c:v>
                </c:pt>
                <c:pt idx="51">
                  <c:v>2.49856E6</c:v>
                </c:pt>
                <c:pt idx="52">
                  <c:v>2.387712E6</c:v>
                </c:pt>
                <c:pt idx="53">
                  <c:v>2.358784E6</c:v>
                </c:pt>
                <c:pt idx="54">
                  <c:v>2.322432E6</c:v>
                </c:pt>
                <c:pt idx="55">
                  <c:v>2.303488E6</c:v>
                </c:pt>
                <c:pt idx="56">
                  <c:v>2.266624E6</c:v>
                </c:pt>
                <c:pt idx="57">
                  <c:v>2.241536E6</c:v>
                </c:pt>
                <c:pt idx="58">
                  <c:v>2.228224E6</c:v>
                </c:pt>
                <c:pt idx="59">
                  <c:v>2.207744E6</c:v>
                </c:pt>
                <c:pt idx="60">
                  <c:v>2.110976E6</c:v>
                </c:pt>
                <c:pt idx="61">
                  <c:v>2.032384E6</c:v>
                </c:pt>
                <c:pt idx="62">
                  <c:v>2.031616E6</c:v>
                </c:pt>
                <c:pt idx="63">
                  <c:v>2.014976E6</c:v>
                </c:pt>
                <c:pt idx="64">
                  <c:v>1.972736E6</c:v>
                </c:pt>
                <c:pt idx="65">
                  <c:v>1.966592E6</c:v>
                </c:pt>
                <c:pt idx="66">
                  <c:v>1.908736E6</c:v>
                </c:pt>
                <c:pt idx="67">
                  <c:v>1.859584E6</c:v>
                </c:pt>
                <c:pt idx="68">
                  <c:v>1.844992E6</c:v>
                </c:pt>
                <c:pt idx="69">
                  <c:v>1.806848E6</c:v>
                </c:pt>
                <c:pt idx="70">
                  <c:v>1.798144E6</c:v>
                </c:pt>
                <c:pt idx="71">
                  <c:v>1.7728E6</c:v>
                </c:pt>
                <c:pt idx="72">
                  <c:v>1.7728E6</c:v>
                </c:pt>
                <c:pt idx="73">
                  <c:v>1.72032E6</c:v>
                </c:pt>
                <c:pt idx="74">
                  <c:v>1.715712E6</c:v>
                </c:pt>
                <c:pt idx="75">
                  <c:v>1.712384E6</c:v>
                </c:pt>
                <c:pt idx="76">
                  <c:v>1.708032E6</c:v>
                </c:pt>
                <c:pt idx="77">
                  <c:v>1.70112E6</c:v>
                </c:pt>
                <c:pt idx="78">
                  <c:v>1.646336E6</c:v>
                </c:pt>
                <c:pt idx="79">
                  <c:v>1.638912E6</c:v>
                </c:pt>
                <c:pt idx="80">
                  <c:v>1.581056E6</c:v>
                </c:pt>
                <c:pt idx="81">
                  <c:v>1.543424E6</c:v>
                </c:pt>
                <c:pt idx="82">
                  <c:v>1.515264E6</c:v>
                </c:pt>
                <c:pt idx="83">
                  <c:v>1.503488E6</c:v>
                </c:pt>
                <c:pt idx="84">
                  <c:v>1.491712E6</c:v>
                </c:pt>
                <c:pt idx="85">
                  <c:v>1.487104E6</c:v>
                </c:pt>
                <c:pt idx="86">
                  <c:v>1.459456E6</c:v>
                </c:pt>
                <c:pt idx="87">
                  <c:v>1.435648E6</c:v>
                </c:pt>
                <c:pt idx="88">
                  <c:v>1.423616E6</c:v>
                </c:pt>
                <c:pt idx="89">
                  <c:v>1.417472E6</c:v>
                </c:pt>
                <c:pt idx="90">
                  <c:v>1.400832E6</c:v>
                </c:pt>
                <c:pt idx="91">
                  <c:v>1.387008E6</c:v>
                </c:pt>
                <c:pt idx="92">
                  <c:v>1.366528E6</c:v>
                </c:pt>
                <c:pt idx="93">
                  <c:v>1.278464E6</c:v>
                </c:pt>
                <c:pt idx="94">
                  <c:v>1.257984E6</c:v>
                </c:pt>
                <c:pt idx="95">
                  <c:v>1.238528E6</c:v>
                </c:pt>
                <c:pt idx="96">
                  <c:v>1.238016E6</c:v>
                </c:pt>
                <c:pt idx="97">
                  <c:v>1.2288E6</c:v>
                </c:pt>
                <c:pt idx="98">
                  <c:v>1.22112E6</c:v>
                </c:pt>
              </c:numCache>
            </c:numRef>
          </c:val>
        </c:ser>
        <c:axId val="361437032"/>
        <c:axId val="361431336"/>
      </c:areaChart>
      <c:barChart>
        <c:barDir val="col"/>
        <c:grouping val="clustered"/>
        <c:ser>
          <c:idx val="1"/>
          <c:order val="0"/>
          <c:tx>
            <c:strRef>
              <c:f>Sheet3!$N$1</c:f>
              <c:strCache>
                <c:ptCount val="1"/>
                <c:pt idx="0">
                  <c:v>barracuda</c:v>
                </c:pt>
              </c:strCache>
            </c:strRef>
          </c:tx>
          <c:dLbls>
            <c:dLbl>
              <c:idx val="0"/>
              <c:layout/>
              <c:showCatName val="1"/>
            </c:dLbl>
            <c:dLbl>
              <c:idx val="5"/>
              <c:layout/>
              <c:showCatName val="1"/>
            </c:dLbl>
            <c:dLbl>
              <c:idx val="9"/>
              <c:layout/>
              <c:showCatName val="1"/>
            </c:dLbl>
            <c:dLbl>
              <c:idx val="20"/>
              <c:layout/>
              <c:showCatName val="1"/>
            </c:dLbl>
            <c:dLbl>
              <c:idx val="26"/>
              <c:layout/>
              <c:showCatName val="1"/>
            </c:dLbl>
            <c:dLbl>
              <c:idx val="32"/>
              <c:layout/>
              <c:showCatName val="1"/>
            </c:dLbl>
            <c:delete val="1"/>
          </c:dLbls>
          <c:cat>
            <c:numRef>
              <c:f>Sheet3!$A$2:$A$100</c:f>
              <c:numCache>
                <c:formatCode>General</c:formatCode>
                <c:ptCount val="99"/>
                <c:pt idx="0">
                  <c:v>3320.0</c:v>
                </c:pt>
                <c:pt idx="1">
                  <c:v>3269.0</c:v>
                </c:pt>
                <c:pt idx="2">
                  <c:v>2647.0</c:v>
                </c:pt>
                <c:pt idx="3">
                  <c:v>31399.0</c:v>
                </c:pt>
                <c:pt idx="4">
                  <c:v>5089.0</c:v>
                </c:pt>
                <c:pt idx="5">
                  <c:v>2856.0</c:v>
                </c:pt>
                <c:pt idx="6">
                  <c:v>3215.0</c:v>
                </c:pt>
                <c:pt idx="7">
                  <c:v>6830.0</c:v>
                </c:pt>
                <c:pt idx="8">
                  <c:v>12322.0</c:v>
                </c:pt>
                <c:pt idx="9">
                  <c:v>9121.0</c:v>
                </c:pt>
                <c:pt idx="10">
                  <c:v>3352.0</c:v>
                </c:pt>
                <c:pt idx="11">
                  <c:v>1103.0</c:v>
                </c:pt>
                <c:pt idx="12">
                  <c:v>15557.0</c:v>
                </c:pt>
                <c:pt idx="13">
                  <c:v>3292.0</c:v>
                </c:pt>
                <c:pt idx="14">
                  <c:v>680.0</c:v>
                </c:pt>
                <c:pt idx="15">
                  <c:v>1267.0</c:v>
                </c:pt>
                <c:pt idx="16">
                  <c:v>786.0</c:v>
                </c:pt>
                <c:pt idx="17">
                  <c:v>3301.0</c:v>
                </c:pt>
                <c:pt idx="18">
                  <c:v>3209.0</c:v>
                </c:pt>
                <c:pt idx="19">
                  <c:v>8737.0</c:v>
                </c:pt>
                <c:pt idx="20">
                  <c:v>5617.0</c:v>
                </c:pt>
                <c:pt idx="21">
                  <c:v>29328.0</c:v>
                </c:pt>
                <c:pt idx="22">
                  <c:v>12874.0</c:v>
                </c:pt>
                <c:pt idx="23">
                  <c:v>2119.0</c:v>
                </c:pt>
                <c:pt idx="24">
                  <c:v>6805.0</c:v>
                </c:pt>
                <c:pt idx="25">
                  <c:v>286.0</c:v>
                </c:pt>
                <c:pt idx="26">
                  <c:v>13285.0</c:v>
                </c:pt>
                <c:pt idx="27">
                  <c:v>3303.0</c:v>
                </c:pt>
                <c:pt idx="28">
                  <c:v>31377.0</c:v>
                </c:pt>
                <c:pt idx="29">
                  <c:v>12479.0</c:v>
                </c:pt>
                <c:pt idx="30">
                  <c:v>5607.0</c:v>
                </c:pt>
                <c:pt idx="31">
                  <c:v>9116.0</c:v>
                </c:pt>
                <c:pt idx="32">
                  <c:v>25019.0</c:v>
                </c:pt>
                <c:pt idx="33">
                  <c:v>1257.0</c:v>
                </c:pt>
                <c:pt idx="34">
                  <c:v>5384.0</c:v>
                </c:pt>
                <c:pt idx="35">
                  <c:v>9105.0</c:v>
                </c:pt>
                <c:pt idx="36">
                  <c:v>9143.0</c:v>
                </c:pt>
                <c:pt idx="37">
                  <c:v>44178.0</c:v>
                </c:pt>
                <c:pt idx="38">
                  <c:v>1759.0</c:v>
                </c:pt>
                <c:pt idx="39">
                  <c:v>31334.0</c:v>
                </c:pt>
                <c:pt idx="40">
                  <c:v>12880.0</c:v>
                </c:pt>
                <c:pt idx="41">
                  <c:v>6799.0</c:v>
                </c:pt>
                <c:pt idx="42">
                  <c:v>5432.0</c:v>
                </c:pt>
                <c:pt idx="43">
                  <c:v>2609.0</c:v>
                </c:pt>
                <c:pt idx="44">
                  <c:v>137.0</c:v>
                </c:pt>
                <c:pt idx="45">
                  <c:v>2200.0</c:v>
                </c:pt>
                <c:pt idx="46">
                  <c:v>20676.0</c:v>
                </c:pt>
                <c:pt idx="47">
                  <c:v>30722.0</c:v>
                </c:pt>
                <c:pt idx="48">
                  <c:v>6739.0</c:v>
                </c:pt>
                <c:pt idx="49">
                  <c:v>4589.0</c:v>
                </c:pt>
                <c:pt idx="50">
                  <c:v>719.0</c:v>
                </c:pt>
                <c:pt idx="51">
                  <c:v>24608.0</c:v>
                </c:pt>
                <c:pt idx="52">
                  <c:v>559.0</c:v>
                </c:pt>
                <c:pt idx="53">
                  <c:v>8452.0</c:v>
                </c:pt>
                <c:pt idx="54">
                  <c:v>12542.0</c:v>
                </c:pt>
                <c:pt idx="55">
                  <c:v>8402.0</c:v>
                </c:pt>
                <c:pt idx="56">
                  <c:v>9198.0</c:v>
                </c:pt>
                <c:pt idx="57">
                  <c:v>41440.0</c:v>
                </c:pt>
                <c:pt idx="58">
                  <c:v>43234.0</c:v>
                </c:pt>
                <c:pt idx="59">
                  <c:v>5410.0</c:v>
                </c:pt>
                <c:pt idx="60">
                  <c:v>553.0</c:v>
                </c:pt>
                <c:pt idx="61">
                  <c:v>5610.0</c:v>
                </c:pt>
                <c:pt idx="62">
                  <c:v>8997.0</c:v>
                </c:pt>
                <c:pt idx="63">
                  <c:v>8708.0</c:v>
                </c:pt>
                <c:pt idx="64">
                  <c:v>8228.0</c:v>
                </c:pt>
                <c:pt idx="65">
                  <c:v>35228.0</c:v>
                </c:pt>
                <c:pt idx="66">
                  <c:v>6848.0</c:v>
                </c:pt>
                <c:pt idx="67">
                  <c:v>6785.0</c:v>
                </c:pt>
                <c:pt idx="68">
                  <c:v>15802.0</c:v>
                </c:pt>
                <c:pt idx="69">
                  <c:v>13127.0</c:v>
                </c:pt>
                <c:pt idx="70">
                  <c:v>21502.0</c:v>
                </c:pt>
                <c:pt idx="71">
                  <c:v>8447.0</c:v>
                </c:pt>
                <c:pt idx="72">
                  <c:v>1101.0</c:v>
                </c:pt>
                <c:pt idx="73">
                  <c:v>3243.0</c:v>
                </c:pt>
                <c:pt idx="74">
                  <c:v>766.0</c:v>
                </c:pt>
                <c:pt idx="75">
                  <c:v>20825.0</c:v>
                </c:pt>
                <c:pt idx="76">
                  <c:v>1213.0</c:v>
                </c:pt>
                <c:pt idx="77">
                  <c:v>13184.0</c:v>
                </c:pt>
                <c:pt idx="78">
                  <c:v>9050.0</c:v>
                </c:pt>
                <c:pt idx="79">
                  <c:v>12357.0</c:v>
                </c:pt>
                <c:pt idx="80">
                  <c:v>41164.0</c:v>
                </c:pt>
                <c:pt idx="81">
                  <c:v>6849.0</c:v>
                </c:pt>
                <c:pt idx="82">
                  <c:v>8404.0</c:v>
                </c:pt>
                <c:pt idx="83">
                  <c:v>12715.0</c:v>
                </c:pt>
                <c:pt idx="84">
                  <c:v>2116.0</c:v>
                </c:pt>
                <c:pt idx="85">
                  <c:v>8551.0</c:v>
                </c:pt>
                <c:pt idx="86">
                  <c:v>12638.0</c:v>
                </c:pt>
                <c:pt idx="87">
                  <c:v>1680.0</c:v>
                </c:pt>
                <c:pt idx="88">
                  <c:v>8612.0</c:v>
                </c:pt>
                <c:pt idx="89">
                  <c:v>5390.0</c:v>
                </c:pt>
                <c:pt idx="90">
                  <c:v>5400.0</c:v>
                </c:pt>
                <c:pt idx="91">
                  <c:v>2529.0</c:v>
                </c:pt>
                <c:pt idx="92">
                  <c:v>20959.0</c:v>
                </c:pt>
                <c:pt idx="93">
                  <c:v>5430.0</c:v>
                </c:pt>
                <c:pt idx="94">
                  <c:v>16135.0</c:v>
                </c:pt>
                <c:pt idx="95">
                  <c:v>5388.0</c:v>
                </c:pt>
                <c:pt idx="96">
                  <c:v>1273.0</c:v>
                </c:pt>
                <c:pt idx="97">
                  <c:v>31615.0</c:v>
                </c:pt>
                <c:pt idx="98">
                  <c:v>8220.0</c:v>
                </c:pt>
              </c:numCache>
            </c:numRef>
          </c:cat>
          <c:val>
            <c:numRef>
              <c:f>Sheet3!$N$2:$N$100</c:f>
              <c:numCache>
                <c:formatCode>General</c:formatCode>
                <c:ptCount val="99"/>
                <c:pt idx="0">
                  <c:v>3.65006E6</c:v>
                </c:pt>
                <c:pt idx="1">
                  <c:v>2.450306E6</c:v>
                </c:pt>
                <c:pt idx="2">
                  <c:v>251.0</c:v>
                </c:pt>
                <c:pt idx="3">
                  <c:v>0.0</c:v>
                </c:pt>
                <c:pt idx="4">
                  <c:v>921051.0</c:v>
                </c:pt>
                <c:pt idx="5">
                  <c:v>2.605922E6</c:v>
                </c:pt>
                <c:pt idx="6">
                  <c:v>92802.0</c:v>
                </c:pt>
                <c:pt idx="7">
                  <c:v>1.22453E6</c:v>
                </c:pt>
                <c:pt idx="8">
                  <c:v>730474.0</c:v>
                </c:pt>
                <c:pt idx="9">
                  <c:v>6.187737E6</c:v>
                </c:pt>
                <c:pt idx="10">
                  <c:v>1.950969E6</c:v>
                </c:pt>
                <c:pt idx="11">
                  <c:v>2896.0</c:v>
                </c:pt>
                <c:pt idx="12">
                  <c:v>724104.0</c:v>
                </c:pt>
                <c:pt idx="13">
                  <c:v>103289.0</c:v>
                </c:pt>
                <c:pt idx="14">
                  <c:v>6238.0</c:v>
                </c:pt>
                <c:pt idx="15">
                  <c:v>2.123958E6</c:v>
                </c:pt>
                <c:pt idx="16">
                  <c:v>3493.0</c:v>
                </c:pt>
                <c:pt idx="17">
                  <c:v>38583.0</c:v>
                </c:pt>
                <c:pt idx="18">
                  <c:v>2.109402E6</c:v>
                </c:pt>
                <c:pt idx="19">
                  <c:v>5.0</c:v>
                </c:pt>
                <c:pt idx="20">
                  <c:v>2.802772E6</c:v>
                </c:pt>
                <c:pt idx="21">
                  <c:v>12192.0</c:v>
                </c:pt>
                <c:pt idx="22">
                  <c:v>1.748399E6</c:v>
                </c:pt>
                <c:pt idx="23">
                  <c:v>67072.0</c:v>
                </c:pt>
                <c:pt idx="24">
                  <c:v>1.136921E6</c:v>
                </c:pt>
                <c:pt idx="25">
                  <c:v>78192.0</c:v>
                </c:pt>
                <c:pt idx="26">
                  <c:v>2.481567E6</c:v>
                </c:pt>
                <c:pt idx="27">
                  <c:v>520093.0</c:v>
                </c:pt>
                <c:pt idx="28">
                  <c:v>21.0</c:v>
                </c:pt>
                <c:pt idx="29">
                  <c:v>983810.0</c:v>
                </c:pt>
                <c:pt idx="30">
                  <c:v>623350.0</c:v>
                </c:pt>
                <c:pt idx="31">
                  <c:v>1.838485E6</c:v>
                </c:pt>
                <c:pt idx="32">
                  <c:v>3.284239E6</c:v>
                </c:pt>
                <c:pt idx="33">
                  <c:v>226128.0</c:v>
                </c:pt>
                <c:pt idx="34">
                  <c:v>1.525023E6</c:v>
                </c:pt>
                <c:pt idx="35">
                  <c:v>608191.0</c:v>
                </c:pt>
                <c:pt idx="36">
                  <c:v>113003.0</c:v>
                </c:pt>
                <c:pt idx="37">
                  <c:v>7954.0</c:v>
                </c:pt>
                <c:pt idx="38">
                  <c:v>7698.0</c:v>
                </c:pt>
                <c:pt idx="39">
                  <c:v>633143.0</c:v>
                </c:pt>
                <c:pt idx="40">
                  <c:v>473093.0</c:v>
                </c:pt>
                <c:pt idx="41">
                  <c:v>1.637885E6</c:v>
                </c:pt>
                <c:pt idx="42">
                  <c:v>29323.0</c:v>
                </c:pt>
                <c:pt idx="43">
                  <c:v>354778.0</c:v>
                </c:pt>
                <c:pt idx="44">
                  <c:v>7743.0</c:v>
                </c:pt>
                <c:pt idx="45">
                  <c:v>1790.0</c:v>
                </c:pt>
                <c:pt idx="46">
                  <c:v>179223.0</c:v>
                </c:pt>
                <c:pt idx="47">
                  <c:v>267178.0</c:v>
                </c:pt>
                <c:pt idx="48">
                  <c:v>718317.0</c:v>
                </c:pt>
                <c:pt idx="49">
                  <c:v>5261.0</c:v>
                </c:pt>
                <c:pt idx="50">
                  <c:v>1056.0</c:v>
                </c:pt>
                <c:pt idx="51">
                  <c:v>1941.0</c:v>
                </c:pt>
                <c:pt idx="52">
                  <c:v>1378.0</c:v>
                </c:pt>
                <c:pt idx="53">
                  <c:v>32959.0</c:v>
                </c:pt>
                <c:pt idx="54">
                  <c:v>580179.0</c:v>
                </c:pt>
                <c:pt idx="55">
                  <c:v>1.002097E6</c:v>
                </c:pt>
                <c:pt idx="56">
                  <c:v>1.234299E6</c:v>
                </c:pt>
                <c:pt idx="57">
                  <c:v>893663.0</c:v>
                </c:pt>
                <c:pt idx="58">
                  <c:v>808352.0</c:v>
                </c:pt>
                <c:pt idx="59">
                  <c:v>29610.0</c:v>
                </c:pt>
                <c:pt idx="60">
                  <c:v>345.0</c:v>
                </c:pt>
                <c:pt idx="61">
                  <c:v>162069.0</c:v>
                </c:pt>
                <c:pt idx="62">
                  <c:v>1.000925E6</c:v>
                </c:pt>
                <c:pt idx="63">
                  <c:v>87469.0</c:v>
                </c:pt>
                <c:pt idx="64">
                  <c:v>99647.0</c:v>
                </c:pt>
                <c:pt idx="65">
                  <c:v>47462.0</c:v>
                </c:pt>
                <c:pt idx="66">
                  <c:v>1588.0</c:v>
                </c:pt>
                <c:pt idx="67">
                  <c:v>16365.0</c:v>
                </c:pt>
                <c:pt idx="68">
                  <c:v>71221.0</c:v>
                </c:pt>
                <c:pt idx="69">
                  <c:v>64124.0</c:v>
                </c:pt>
                <c:pt idx="70">
                  <c:v>172102.0</c:v>
                </c:pt>
                <c:pt idx="71">
                  <c:v>229015.0</c:v>
                </c:pt>
                <c:pt idx="72">
                  <c:v>0.0</c:v>
                </c:pt>
                <c:pt idx="73">
                  <c:v>733765.0</c:v>
                </c:pt>
                <c:pt idx="74">
                  <c:v>2017.0</c:v>
                </c:pt>
                <c:pt idx="75">
                  <c:v>286076.0</c:v>
                </c:pt>
                <c:pt idx="76">
                  <c:v>712.0</c:v>
                </c:pt>
                <c:pt idx="77">
                  <c:v>1.044461E6</c:v>
                </c:pt>
                <c:pt idx="78">
                  <c:v>757390.0</c:v>
                </c:pt>
                <c:pt idx="79">
                  <c:v>92301.0</c:v>
                </c:pt>
                <c:pt idx="80">
                  <c:v>622.0</c:v>
                </c:pt>
                <c:pt idx="81">
                  <c:v>1.482889E6</c:v>
                </c:pt>
                <c:pt idx="82">
                  <c:v>130110.0</c:v>
                </c:pt>
                <c:pt idx="83">
                  <c:v>532540.0</c:v>
                </c:pt>
                <c:pt idx="84">
                  <c:v>30109.0</c:v>
                </c:pt>
                <c:pt idx="85">
                  <c:v>616724.0</c:v>
                </c:pt>
                <c:pt idx="86">
                  <c:v>107817.0</c:v>
                </c:pt>
                <c:pt idx="87">
                  <c:v>110940.0</c:v>
                </c:pt>
                <c:pt idx="88">
                  <c:v>414507.0</c:v>
                </c:pt>
                <c:pt idx="89">
                  <c:v>2852.0</c:v>
                </c:pt>
                <c:pt idx="90">
                  <c:v>6436.0</c:v>
                </c:pt>
                <c:pt idx="91">
                  <c:v>5691.0</c:v>
                </c:pt>
                <c:pt idx="92">
                  <c:v>1484.0</c:v>
                </c:pt>
                <c:pt idx="93">
                  <c:v>111009.0</c:v>
                </c:pt>
                <c:pt idx="94">
                  <c:v>341788.0</c:v>
                </c:pt>
                <c:pt idx="95">
                  <c:v>6729.0</c:v>
                </c:pt>
                <c:pt idx="96">
                  <c:v>2428.0</c:v>
                </c:pt>
                <c:pt idx="97">
                  <c:v>12.0</c:v>
                </c:pt>
                <c:pt idx="98">
                  <c:v>6203.0</c:v>
                </c:pt>
              </c:numCache>
            </c:numRef>
          </c:val>
        </c:ser>
        <c:axId val="361422040"/>
        <c:axId val="361425064"/>
      </c:barChart>
      <c:catAx>
        <c:axId val="361422040"/>
        <c:scaling>
          <c:orientation val="minMax"/>
        </c:scaling>
        <c:axPos val="b"/>
        <c:numFmt formatCode="General" sourceLinked="1"/>
        <c:tickLblPos val="nextTo"/>
        <c:crossAx val="361425064"/>
        <c:crosses val="autoZero"/>
        <c:auto val="1"/>
        <c:lblAlgn val="ctr"/>
        <c:lblOffset val="100"/>
      </c:catAx>
      <c:valAx>
        <c:axId val="361425064"/>
        <c:scaling>
          <c:orientation val="minMax"/>
        </c:scaling>
        <c:axPos val="l"/>
        <c:majorGridlines/>
        <c:numFmt formatCode="General" sourceLinked="1"/>
        <c:tickLblPos val="nextTo"/>
        <c:crossAx val="361422040"/>
        <c:crosses val="autoZero"/>
        <c:crossBetween val="between"/>
        <c:dispUnits>
          <c:builtInUnit val="millions"/>
          <c:dispUnitsLbl>
            <c:layout/>
          </c:dispUnitsLbl>
        </c:dispUnits>
      </c:valAx>
      <c:valAx>
        <c:axId val="361431336"/>
        <c:scaling>
          <c:orientation val="minMax"/>
        </c:scaling>
        <c:axPos val="r"/>
        <c:numFmt formatCode="General" sourceLinked="1"/>
        <c:tickLblPos val="nextTo"/>
        <c:crossAx val="361437032"/>
        <c:crosses val="max"/>
        <c:crossBetween val="between"/>
        <c:dispUnits>
          <c:builtInUnit val="millions"/>
          <c:dispUnitsLbl>
            <c:layout/>
          </c:dispUnitsLbl>
        </c:dispUnits>
      </c:valAx>
      <c:catAx>
        <c:axId val="361437032"/>
        <c:scaling>
          <c:orientation val="minMax"/>
        </c:scaling>
        <c:delete val="1"/>
        <c:axPos val="b"/>
        <c:numFmt formatCode="General" sourceLinked="1"/>
        <c:tickLblPos val="nextTo"/>
        <c:crossAx val="361431336"/>
        <c:crosses val="autoZero"/>
        <c:auto val="1"/>
        <c:lblAlgn val="ctr"/>
        <c:lblOffset val="100"/>
      </c:catAx>
    </c:plotArea>
    <c:plotVisOnly val="1"/>
    <c:dispBlanksAs val="gap"/>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lineChart>
        <c:grouping val="standard"/>
        <c:ser>
          <c:idx val="0"/>
          <c:order val="0"/>
          <c:tx>
            <c:strRef>
              <c:f>Sheet5!$T$1</c:f>
              <c:strCache>
                <c:ptCount val="1"/>
                <c:pt idx="0">
                  <c:v>barracuad-r</c:v>
                </c:pt>
              </c:strCache>
            </c:strRef>
          </c:tx>
          <c:marker>
            <c:symbol val="none"/>
          </c:marker>
          <c:val>
            <c:numRef>
              <c:f>Sheet5!$T$2:$T$1000</c:f>
              <c:numCache>
                <c:formatCode>General</c:formatCode>
                <c:ptCount val="999"/>
                <c:pt idx="0">
                  <c:v>0.9765625</c:v>
                </c:pt>
                <c:pt idx="1">
                  <c:v>0.96875</c:v>
                </c:pt>
                <c:pt idx="2">
                  <c:v>0.968488420758929</c:v>
                </c:pt>
                <c:pt idx="3">
                  <c:v>0.9677734375</c:v>
                </c:pt>
                <c:pt idx="4">
                  <c:v>0.960778762025211</c:v>
                </c:pt>
                <c:pt idx="5">
                  <c:v>0.9599609375</c:v>
                </c:pt>
                <c:pt idx="6">
                  <c:v>0.95910465542522</c:v>
                </c:pt>
                <c:pt idx="7">
                  <c:v>0.957927178899082</c:v>
                </c:pt>
                <c:pt idx="8">
                  <c:v>0.945619495257453</c:v>
                </c:pt>
                <c:pt idx="9">
                  <c:v>0.9453125</c:v>
                </c:pt>
                <c:pt idx="10">
                  <c:v>0.94140625</c:v>
                </c:pt>
                <c:pt idx="11">
                  <c:v>0.9375</c:v>
                </c:pt>
                <c:pt idx="12">
                  <c:v>0.93359375</c:v>
                </c:pt>
                <c:pt idx="13">
                  <c:v>0.925166560913706</c:v>
                </c:pt>
                <c:pt idx="14">
                  <c:v>0.923466435185185</c:v>
                </c:pt>
                <c:pt idx="15">
                  <c:v>0.914193960336538</c:v>
                </c:pt>
                <c:pt idx="16">
                  <c:v>0.908900669642857</c:v>
                </c:pt>
                <c:pt idx="17">
                  <c:v>0.9061279296875</c:v>
                </c:pt>
                <c:pt idx="18">
                  <c:v>0.898878528225806</c:v>
                </c:pt>
                <c:pt idx="19">
                  <c:v>0.89453125</c:v>
                </c:pt>
                <c:pt idx="20">
                  <c:v>0.892827004219409</c:v>
                </c:pt>
                <c:pt idx="21">
                  <c:v>0.891276041666667</c:v>
                </c:pt>
                <c:pt idx="22">
                  <c:v>0.888671875</c:v>
                </c:pt>
                <c:pt idx="23">
                  <c:v>0.88671875</c:v>
                </c:pt>
                <c:pt idx="24">
                  <c:v>0.87890625</c:v>
                </c:pt>
                <c:pt idx="25">
                  <c:v>0.875</c:v>
                </c:pt>
                <c:pt idx="26">
                  <c:v>0.871744791666667</c:v>
                </c:pt>
                <c:pt idx="27">
                  <c:v>0.868990384615385</c:v>
                </c:pt>
                <c:pt idx="28">
                  <c:v>0.867838541666667</c:v>
                </c:pt>
                <c:pt idx="29">
                  <c:v>0.8671875</c:v>
                </c:pt>
                <c:pt idx="30">
                  <c:v>0.864174232826577</c:v>
                </c:pt>
                <c:pt idx="31">
                  <c:v>0.86328125</c:v>
                </c:pt>
                <c:pt idx="32">
                  <c:v>0.86328125</c:v>
                </c:pt>
                <c:pt idx="33">
                  <c:v>0.862413194444444</c:v>
                </c:pt>
                <c:pt idx="34">
                  <c:v>0.8583984375</c:v>
                </c:pt>
                <c:pt idx="35">
                  <c:v>0.85546875</c:v>
                </c:pt>
                <c:pt idx="36">
                  <c:v>0.85340576171875</c:v>
                </c:pt>
                <c:pt idx="37">
                  <c:v>0.851171875</c:v>
                </c:pt>
                <c:pt idx="38">
                  <c:v>0.85107421875</c:v>
                </c:pt>
                <c:pt idx="39">
                  <c:v>0.85</c:v>
                </c:pt>
                <c:pt idx="40">
                  <c:v>0.849103009259259</c:v>
                </c:pt>
                <c:pt idx="41">
                  <c:v>0.84765625</c:v>
                </c:pt>
                <c:pt idx="42">
                  <c:v>0.845424107142857</c:v>
                </c:pt>
                <c:pt idx="43">
                  <c:v>0.84375</c:v>
                </c:pt>
                <c:pt idx="44">
                  <c:v>0.842369477911647</c:v>
                </c:pt>
                <c:pt idx="45">
                  <c:v>0.841796875</c:v>
                </c:pt>
                <c:pt idx="46">
                  <c:v>0.83515625</c:v>
                </c:pt>
                <c:pt idx="47">
                  <c:v>0.8310546875</c:v>
                </c:pt>
                <c:pt idx="48">
                  <c:v>0.829264322916667</c:v>
                </c:pt>
                <c:pt idx="49">
                  <c:v>0.828776041666667</c:v>
                </c:pt>
                <c:pt idx="50">
                  <c:v>0.8271484375</c:v>
                </c:pt>
                <c:pt idx="51">
                  <c:v>0.8203125</c:v>
                </c:pt>
                <c:pt idx="52">
                  <c:v>0.819504310344828</c:v>
                </c:pt>
                <c:pt idx="53">
                  <c:v>0.8125</c:v>
                </c:pt>
                <c:pt idx="54">
                  <c:v>0.810943265682657</c:v>
                </c:pt>
                <c:pt idx="55">
                  <c:v>0.810715895432692</c:v>
                </c:pt>
                <c:pt idx="56">
                  <c:v>0.80399596291866</c:v>
                </c:pt>
                <c:pt idx="57">
                  <c:v>0.803466796875</c:v>
                </c:pt>
                <c:pt idx="58">
                  <c:v>0.79876708984375</c:v>
                </c:pt>
                <c:pt idx="59">
                  <c:v>0.798384232954545</c:v>
                </c:pt>
                <c:pt idx="60">
                  <c:v>0.797195512820513</c:v>
                </c:pt>
                <c:pt idx="61">
                  <c:v>0.796875</c:v>
                </c:pt>
                <c:pt idx="62">
                  <c:v>0.794921875</c:v>
                </c:pt>
                <c:pt idx="63">
                  <c:v>0.791015625</c:v>
                </c:pt>
                <c:pt idx="64">
                  <c:v>0.790461827531646</c:v>
                </c:pt>
                <c:pt idx="65">
                  <c:v>0.789180871212121</c:v>
                </c:pt>
                <c:pt idx="66">
                  <c:v>0.787109375</c:v>
                </c:pt>
                <c:pt idx="67">
                  <c:v>0.782958984375</c:v>
                </c:pt>
                <c:pt idx="68">
                  <c:v>0.78077362804878</c:v>
                </c:pt>
                <c:pt idx="69">
                  <c:v>0.7767333984375</c:v>
                </c:pt>
                <c:pt idx="70">
                  <c:v>0.776611328125</c:v>
                </c:pt>
                <c:pt idx="71">
                  <c:v>0.775456460674157</c:v>
                </c:pt>
                <c:pt idx="72">
                  <c:v>0.775390625</c:v>
                </c:pt>
                <c:pt idx="73">
                  <c:v>0.772018139982877</c:v>
                </c:pt>
                <c:pt idx="74">
                  <c:v>0.771390047940341</c:v>
                </c:pt>
                <c:pt idx="75">
                  <c:v>0.76953125</c:v>
                </c:pt>
                <c:pt idx="76">
                  <c:v>0.768798828125</c:v>
                </c:pt>
                <c:pt idx="77">
                  <c:v>0.767578125</c:v>
                </c:pt>
                <c:pt idx="78">
                  <c:v>0.7666015625</c:v>
                </c:pt>
                <c:pt idx="79">
                  <c:v>0.7666015625</c:v>
                </c:pt>
                <c:pt idx="80">
                  <c:v>0.766194661458333</c:v>
                </c:pt>
                <c:pt idx="81">
                  <c:v>0.765685383094599</c:v>
                </c:pt>
                <c:pt idx="82">
                  <c:v>0.764404296875</c:v>
                </c:pt>
                <c:pt idx="83">
                  <c:v>0.760546875</c:v>
                </c:pt>
                <c:pt idx="84">
                  <c:v>0.7601318359375</c:v>
                </c:pt>
                <c:pt idx="85">
                  <c:v>0.75989990234375</c:v>
                </c:pt>
                <c:pt idx="86">
                  <c:v>0.758932674632353</c:v>
                </c:pt>
                <c:pt idx="87">
                  <c:v>0.755859375</c:v>
                </c:pt>
                <c:pt idx="88">
                  <c:v>0.7529296875</c:v>
                </c:pt>
                <c:pt idx="89">
                  <c:v>0.749837239583333</c:v>
                </c:pt>
                <c:pt idx="90">
                  <c:v>0.749210757672634</c:v>
                </c:pt>
                <c:pt idx="91">
                  <c:v>0.74856627017842</c:v>
                </c:pt>
                <c:pt idx="92">
                  <c:v>0.7470703125</c:v>
                </c:pt>
                <c:pt idx="93">
                  <c:v>0.743107722355769</c:v>
                </c:pt>
                <c:pt idx="94">
                  <c:v>0.742606341704289</c:v>
                </c:pt>
                <c:pt idx="95">
                  <c:v>0.7425537109375</c:v>
                </c:pt>
                <c:pt idx="96">
                  <c:v>0.742327008928571</c:v>
                </c:pt>
                <c:pt idx="97">
                  <c:v>0.7392578125</c:v>
                </c:pt>
                <c:pt idx="98">
                  <c:v>0.738839285714286</c:v>
                </c:pt>
                <c:pt idx="99">
                  <c:v>0.73828125</c:v>
                </c:pt>
                <c:pt idx="100">
                  <c:v>0.7373046875</c:v>
                </c:pt>
                <c:pt idx="101">
                  <c:v>0.736122532894737</c:v>
                </c:pt>
                <c:pt idx="102">
                  <c:v>0.732843517369727</c:v>
                </c:pt>
                <c:pt idx="103">
                  <c:v>0.729440789473684</c:v>
                </c:pt>
                <c:pt idx="104">
                  <c:v>0.727294921875</c:v>
                </c:pt>
                <c:pt idx="105">
                  <c:v>0.7264404296875</c:v>
                </c:pt>
                <c:pt idx="106">
                  <c:v>0.7255859375</c:v>
                </c:pt>
                <c:pt idx="107">
                  <c:v>0.7236328125</c:v>
                </c:pt>
                <c:pt idx="108">
                  <c:v>0.723017939814815</c:v>
                </c:pt>
                <c:pt idx="109">
                  <c:v>0.718705861581921</c:v>
                </c:pt>
                <c:pt idx="110">
                  <c:v>0.7177734375</c:v>
                </c:pt>
                <c:pt idx="111">
                  <c:v>0.713994565217391</c:v>
                </c:pt>
                <c:pt idx="112">
                  <c:v>0.712109375</c:v>
                </c:pt>
                <c:pt idx="113">
                  <c:v>0.70947265625</c:v>
                </c:pt>
                <c:pt idx="114">
                  <c:v>0.70657169117647</c:v>
                </c:pt>
                <c:pt idx="115">
                  <c:v>0.706532579787234</c:v>
                </c:pt>
                <c:pt idx="116">
                  <c:v>0.705310002853881</c:v>
                </c:pt>
                <c:pt idx="117">
                  <c:v>0.704915364583333</c:v>
                </c:pt>
                <c:pt idx="118">
                  <c:v>0.700783217884131</c:v>
                </c:pt>
                <c:pt idx="119">
                  <c:v>0.7001953125</c:v>
                </c:pt>
                <c:pt idx="120">
                  <c:v>0.69921875</c:v>
                </c:pt>
                <c:pt idx="121">
                  <c:v>0.698974609375</c:v>
                </c:pt>
                <c:pt idx="122">
                  <c:v>0.698974609375</c:v>
                </c:pt>
                <c:pt idx="123">
                  <c:v>0.697265625</c:v>
                </c:pt>
                <c:pt idx="124">
                  <c:v>0.693980823863636</c:v>
                </c:pt>
                <c:pt idx="125">
                  <c:v>0.693674045138889</c:v>
                </c:pt>
                <c:pt idx="126">
                  <c:v>0.6923828125</c:v>
                </c:pt>
                <c:pt idx="127">
                  <c:v>0.69072265625</c:v>
                </c:pt>
                <c:pt idx="128">
                  <c:v>0.688427734375</c:v>
                </c:pt>
                <c:pt idx="129">
                  <c:v>0.685329861111111</c:v>
                </c:pt>
                <c:pt idx="130">
                  <c:v>0.6846923828125</c:v>
                </c:pt>
                <c:pt idx="131">
                  <c:v>0.684512867647059</c:v>
                </c:pt>
                <c:pt idx="132">
                  <c:v>0.68115234375</c:v>
                </c:pt>
                <c:pt idx="133">
                  <c:v>0.680729166666667</c:v>
                </c:pt>
                <c:pt idx="134">
                  <c:v>0.679327713815789</c:v>
                </c:pt>
                <c:pt idx="135">
                  <c:v>0.6787109375</c:v>
                </c:pt>
                <c:pt idx="136">
                  <c:v>0.676951422930283</c:v>
                </c:pt>
                <c:pt idx="137">
                  <c:v>0.674479166666667</c:v>
                </c:pt>
                <c:pt idx="138">
                  <c:v>0.67236328125</c:v>
                </c:pt>
                <c:pt idx="139">
                  <c:v>0.671549479166667</c:v>
                </c:pt>
                <c:pt idx="140">
                  <c:v>0.671247209821429</c:v>
                </c:pt>
                <c:pt idx="141">
                  <c:v>0.67041015625</c:v>
                </c:pt>
                <c:pt idx="142">
                  <c:v>0.669300426136364</c:v>
                </c:pt>
                <c:pt idx="143">
                  <c:v>0.66845703125</c:v>
                </c:pt>
                <c:pt idx="144">
                  <c:v>0.668323863636364</c:v>
                </c:pt>
                <c:pt idx="145">
                  <c:v>0.666341145833333</c:v>
                </c:pt>
                <c:pt idx="146">
                  <c:v>0.661041259765625</c:v>
                </c:pt>
                <c:pt idx="147">
                  <c:v>0.66015625</c:v>
                </c:pt>
                <c:pt idx="148">
                  <c:v>0.659993489583333</c:v>
                </c:pt>
                <c:pt idx="149">
                  <c:v>0.652488425925926</c:v>
                </c:pt>
                <c:pt idx="150">
                  <c:v>0.6513671875</c:v>
                </c:pt>
                <c:pt idx="151">
                  <c:v>0.651123046875</c:v>
                </c:pt>
                <c:pt idx="152">
                  <c:v>0.65078125</c:v>
                </c:pt>
                <c:pt idx="153">
                  <c:v>0.649739583333333</c:v>
                </c:pt>
                <c:pt idx="154">
                  <c:v>0.649144469349458</c:v>
                </c:pt>
                <c:pt idx="155">
                  <c:v>0.647135416666667</c:v>
                </c:pt>
                <c:pt idx="156">
                  <c:v>0.645817454268293</c:v>
                </c:pt>
                <c:pt idx="157">
                  <c:v>0.64453125</c:v>
                </c:pt>
                <c:pt idx="158">
                  <c:v>0.644352213541667</c:v>
                </c:pt>
                <c:pt idx="159">
                  <c:v>0.644092906605114</c:v>
                </c:pt>
                <c:pt idx="160">
                  <c:v>0.6435546875</c:v>
                </c:pt>
                <c:pt idx="161">
                  <c:v>0.640625</c:v>
                </c:pt>
                <c:pt idx="162">
                  <c:v>0.63928687283737</c:v>
                </c:pt>
                <c:pt idx="163">
                  <c:v>0.63671875</c:v>
                </c:pt>
                <c:pt idx="164">
                  <c:v>0.63232421875</c:v>
                </c:pt>
                <c:pt idx="165">
                  <c:v>0.630533854166667</c:v>
                </c:pt>
                <c:pt idx="166">
                  <c:v>0.630425347222222</c:v>
                </c:pt>
                <c:pt idx="167">
                  <c:v>0.628743489583333</c:v>
                </c:pt>
                <c:pt idx="168">
                  <c:v>0.628047688802083</c:v>
                </c:pt>
                <c:pt idx="169">
                  <c:v>0.626716950575816</c:v>
                </c:pt>
                <c:pt idx="170">
                  <c:v>0.625542534722222</c:v>
                </c:pt>
                <c:pt idx="171">
                  <c:v>0.625347676701571</c:v>
                </c:pt>
                <c:pt idx="172">
                  <c:v>0.625279017857143</c:v>
                </c:pt>
                <c:pt idx="173">
                  <c:v>0.624267578125</c:v>
                </c:pt>
                <c:pt idx="174">
                  <c:v>0.623291015625</c:v>
                </c:pt>
                <c:pt idx="175">
                  <c:v>0.623197115384615</c:v>
                </c:pt>
                <c:pt idx="176">
                  <c:v>0.621876945828144</c:v>
                </c:pt>
                <c:pt idx="177">
                  <c:v>0.62060546875</c:v>
                </c:pt>
                <c:pt idx="178">
                  <c:v>0.618701171875</c:v>
                </c:pt>
                <c:pt idx="179">
                  <c:v>0.615091463414634</c:v>
                </c:pt>
                <c:pt idx="180">
                  <c:v>0.613984316215199</c:v>
                </c:pt>
                <c:pt idx="181">
                  <c:v>0.6123046875</c:v>
                </c:pt>
                <c:pt idx="182">
                  <c:v>0.610595703125</c:v>
                </c:pt>
                <c:pt idx="183">
                  <c:v>0.6103515625</c:v>
                </c:pt>
                <c:pt idx="184">
                  <c:v>0.61029052734375</c:v>
                </c:pt>
                <c:pt idx="185">
                  <c:v>0.610072544642857</c:v>
                </c:pt>
                <c:pt idx="186">
                  <c:v>0.608932023195876</c:v>
                </c:pt>
                <c:pt idx="187">
                  <c:v>0.607663361922554</c:v>
                </c:pt>
                <c:pt idx="188">
                  <c:v>0.60693359375</c:v>
                </c:pt>
                <c:pt idx="189">
                  <c:v>0.60546875</c:v>
                </c:pt>
                <c:pt idx="190">
                  <c:v>0.604535914179104</c:v>
                </c:pt>
                <c:pt idx="191">
                  <c:v>0.603759765625</c:v>
                </c:pt>
                <c:pt idx="192">
                  <c:v>0.601931271853147</c:v>
                </c:pt>
                <c:pt idx="193">
                  <c:v>0.60107421875</c:v>
                </c:pt>
                <c:pt idx="194">
                  <c:v>0.599609375</c:v>
                </c:pt>
                <c:pt idx="195">
                  <c:v>0.598457532051282</c:v>
                </c:pt>
                <c:pt idx="196">
                  <c:v>0.59686279296875</c:v>
                </c:pt>
                <c:pt idx="197">
                  <c:v>0.596683951965065</c:v>
                </c:pt>
                <c:pt idx="198">
                  <c:v>0.59423828125</c:v>
                </c:pt>
                <c:pt idx="199">
                  <c:v>0.5939453125</c:v>
                </c:pt>
                <c:pt idx="200">
                  <c:v>0.59209986575179</c:v>
                </c:pt>
                <c:pt idx="201">
                  <c:v>0.5908203125</c:v>
                </c:pt>
                <c:pt idx="202">
                  <c:v>0.590767525337838</c:v>
                </c:pt>
                <c:pt idx="203">
                  <c:v>0.59068371000744</c:v>
                </c:pt>
                <c:pt idx="204">
                  <c:v>0.589543269230769</c:v>
                </c:pt>
                <c:pt idx="205">
                  <c:v>0.5888671875</c:v>
                </c:pt>
                <c:pt idx="206">
                  <c:v>0.588169642857143</c:v>
                </c:pt>
                <c:pt idx="207">
                  <c:v>0.587890625</c:v>
                </c:pt>
                <c:pt idx="208">
                  <c:v>0.587597017973856</c:v>
                </c:pt>
                <c:pt idx="209">
                  <c:v>0.5869140625</c:v>
                </c:pt>
                <c:pt idx="210">
                  <c:v>0.586578369140625</c:v>
                </c:pt>
                <c:pt idx="211">
                  <c:v>0.5859375</c:v>
                </c:pt>
                <c:pt idx="212">
                  <c:v>0.58359375</c:v>
                </c:pt>
                <c:pt idx="213">
                  <c:v>0.583253709532374</c:v>
                </c:pt>
                <c:pt idx="214">
                  <c:v>0.582763671875</c:v>
                </c:pt>
                <c:pt idx="215">
                  <c:v>0.58271484375</c:v>
                </c:pt>
                <c:pt idx="216">
                  <c:v>0.582275390625</c:v>
                </c:pt>
                <c:pt idx="217">
                  <c:v>0.579608339251894</c:v>
                </c:pt>
                <c:pt idx="218">
                  <c:v>0.576209775346858</c:v>
                </c:pt>
                <c:pt idx="219">
                  <c:v>0.575823102678571</c:v>
                </c:pt>
                <c:pt idx="220">
                  <c:v>0.573486328125</c:v>
                </c:pt>
                <c:pt idx="221">
                  <c:v>0.5732421875</c:v>
                </c:pt>
                <c:pt idx="222">
                  <c:v>0.5731201171875</c:v>
                </c:pt>
                <c:pt idx="223">
                  <c:v>0.573073308270677</c:v>
                </c:pt>
                <c:pt idx="224">
                  <c:v>0.571824165239726</c:v>
                </c:pt>
                <c:pt idx="225">
                  <c:v>0.571245335820896</c:v>
                </c:pt>
                <c:pt idx="226">
                  <c:v>0.567801339285714</c:v>
                </c:pt>
                <c:pt idx="227">
                  <c:v>0.5673828125</c:v>
                </c:pt>
                <c:pt idx="228">
                  <c:v>0.567165798611111</c:v>
                </c:pt>
                <c:pt idx="229">
                  <c:v>0.566570281982422</c:v>
                </c:pt>
                <c:pt idx="230">
                  <c:v>0.56640625</c:v>
                </c:pt>
                <c:pt idx="231">
                  <c:v>0.56640625</c:v>
                </c:pt>
                <c:pt idx="232">
                  <c:v>0.565104166666667</c:v>
                </c:pt>
                <c:pt idx="233">
                  <c:v>0.564732142857143</c:v>
                </c:pt>
                <c:pt idx="234">
                  <c:v>0.563475179266997</c:v>
                </c:pt>
                <c:pt idx="235">
                  <c:v>0.5625</c:v>
                </c:pt>
                <c:pt idx="236">
                  <c:v>0.560997596153846</c:v>
                </c:pt>
                <c:pt idx="237">
                  <c:v>0.5607177734375</c:v>
                </c:pt>
                <c:pt idx="238">
                  <c:v>0.560709635416667</c:v>
                </c:pt>
                <c:pt idx="239">
                  <c:v>0.559641768292683</c:v>
                </c:pt>
                <c:pt idx="240">
                  <c:v>0.558203125</c:v>
                </c:pt>
                <c:pt idx="241">
                  <c:v>0.5576171875</c:v>
                </c:pt>
                <c:pt idx="242">
                  <c:v>0.556966145833333</c:v>
                </c:pt>
                <c:pt idx="243">
                  <c:v>0.55595703125</c:v>
                </c:pt>
                <c:pt idx="244">
                  <c:v>0.555712890625</c:v>
                </c:pt>
                <c:pt idx="245">
                  <c:v>0.555419921875</c:v>
                </c:pt>
                <c:pt idx="246">
                  <c:v>0.55517578125</c:v>
                </c:pt>
                <c:pt idx="247">
                  <c:v>0.555078125</c:v>
                </c:pt>
                <c:pt idx="248">
                  <c:v>0.55478515625</c:v>
                </c:pt>
                <c:pt idx="249">
                  <c:v>0.5546875</c:v>
                </c:pt>
                <c:pt idx="250">
                  <c:v>0.554443359375</c:v>
                </c:pt>
                <c:pt idx="251">
                  <c:v>0.553864655671296</c:v>
                </c:pt>
                <c:pt idx="252">
                  <c:v>0.552483646770237</c:v>
                </c:pt>
                <c:pt idx="253">
                  <c:v>0.54833984375</c:v>
                </c:pt>
                <c:pt idx="254">
                  <c:v>0.548177083333333</c:v>
                </c:pt>
                <c:pt idx="255">
                  <c:v>0.5478515625</c:v>
                </c:pt>
                <c:pt idx="256">
                  <c:v>0.547279153879877</c:v>
                </c:pt>
                <c:pt idx="257">
                  <c:v>0.546875</c:v>
                </c:pt>
                <c:pt idx="258">
                  <c:v>0.546123798076923</c:v>
                </c:pt>
                <c:pt idx="259">
                  <c:v>0.54541015625</c:v>
                </c:pt>
                <c:pt idx="260">
                  <c:v>0.544921875</c:v>
                </c:pt>
                <c:pt idx="261">
                  <c:v>0.544553926897448</c:v>
                </c:pt>
                <c:pt idx="262">
                  <c:v>0.543373509457237</c:v>
                </c:pt>
                <c:pt idx="263">
                  <c:v>0.54248046875</c:v>
                </c:pt>
                <c:pt idx="264">
                  <c:v>0.541341145833333</c:v>
                </c:pt>
                <c:pt idx="265">
                  <c:v>0.541015625</c:v>
                </c:pt>
                <c:pt idx="266">
                  <c:v>0.5380859375</c:v>
                </c:pt>
                <c:pt idx="267">
                  <c:v>0.537797375363901</c:v>
                </c:pt>
                <c:pt idx="268">
                  <c:v>0.53759765625</c:v>
                </c:pt>
                <c:pt idx="269">
                  <c:v>0.536953125</c:v>
                </c:pt>
                <c:pt idx="270">
                  <c:v>0.53408203125</c:v>
                </c:pt>
                <c:pt idx="271">
                  <c:v>0.529427083333333</c:v>
                </c:pt>
                <c:pt idx="272">
                  <c:v>0.529032939189189</c:v>
                </c:pt>
                <c:pt idx="273">
                  <c:v>0.5279296875</c:v>
                </c:pt>
                <c:pt idx="274">
                  <c:v>0.527560763888889</c:v>
                </c:pt>
                <c:pt idx="275">
                  <c:v>0.52734375</c:v>
                </c:pt>
                <c:pt idx="276">
                  <c:v>0.52593954248366</c:v>
                </c:pt>
                <c:pt idx="277">
                  <c:v>0.524266098484849</c:v>
                </c:pt>
                <c:pt idx="278">
                  <c:v>0.52288233746731</c:v>
                </c:pt>
                <c:pt idx="279">
                  <c:v>0.52099609375</c:v>
                </c:pt>
                <c:pt idx="280">
                  <c:v>0.520182291666667</c:v>
                </c:pt>
                <c:pt idx="281">
                  <c:v>0.520077659970238</c:v>
                </c:pt>
                <c:pt idx="282">
                  <c:v>0.5196533203125</c:v>
                </c:pt>
                <c:pt idx="283">
                  <c:v>0.51953125</c:v>
                </c:pt>
                <c:pt idx="284">
                  <c:v>0.518229166666667</c:v>
                </c:pt>
                <c:pt idx="285">
                  <c:v>0.51814081618465</c:v>
                </c:pt>
                <c:pt idx="286">
                  <c:v>0.517578125</c:v>
                </c:pt>
                <c:pt idx="287">
                  <c:v>0.517578125</c:v>
                </c:pt>
                <c:pt idx="288">
                  <c:v>0.517171223958333</c:v>
                </c:pt>
                <c:pt idx="289">
                  <c:v>0.516287076271186</c:v>
                </c:pt>
                <c:pt idx="290">
                  <c:v>0.5162109375</c:v>
                </c:pt>
                <c:pt idx="291">
                  <c:v>0.515625</c:v>
                </c:pt>
                <c:pt idx="292">
                  <c:v>0.515625</c:v>
                </c:pt>
                <c:pt idx="293">
                  <c:v>0.51416015625</c:v>
                </c:pt>
                <c:pt idx="294">
                  <c:v>0.512467893835616</c:v>
                </c:pt>
                <c:pt idx="295">
                  <c:v>0.51220703125</c:v>
                </c:pt>
                <c:pt idx="296">
                  <c:v>0.511944806134259</c:v>
                </c:pt>
                <c:pt idx="297">
                  <c:v>0.5107421875</c:v>
                </c:pt>
                <c:pt idx="298">
                  <c:v>0.510569852941177</c:v>
                </c:pt>
                <c:pt idx="299">
                  <c:v>0.510416666666667</c:v>
                </c:pt>
                <c:pt idx="300">
                  <c:v>0.510416666666667</c:v>
                </c:pt>
                <c:pt idx="301">
                  <c:v>0.5087890625</c:v>
                </c:pt>
                <c:pt idx="302">
                  <c:v>0.5087890625</c:v>
                </c:pt>
                <c:pt idx="303">
                  <c:v>0.5078125</c:v>
                </c:pt>
                <c:pt idx="304">
                  <c:v>0.507448222140762</c:v>
                </c:pt>
                <c:pt idx="305">
                  <c:v>0.506696428571429</c:v>
                </c:pt>
                <c:pt idx="306">
                  <c:v>0.505859375</c:v>
                </c:pt>
                <c:pt idx="307">
                  <c:v>0.505533854166667</c:v>
                </c:pt>
                <c:pt idx="308">
                  <c:v>0.50537396037182</c:v>
                </c:pt>
                <c:pt idx="309">
                  <c:v>0.50390625</c:v>
                </c:pt>
                <c:pt idx="310">
                  <c:v>0.503255208333333</c:v>
                </c:pt>
                <c:pt idx="311">
                  <c:v>0.502663352272727</c:v>
                </c:pt>
                <c:pt idx="312">
                  <c:v>0.501953125</c:v>
                </c:pt>
                <c:pt idx="313">
                  <c:v>0.5009765625</c:v>
                </c:pt>
                <c:pt idx="314">
                  <c:v>0.500500801282051</c:v>
                </c:pt>
                <c:pt idx="315">
                  <c:v>0.5</c:v>
                </c:pt>
                <c:pt idx="316">
                  <c:v>0.499624643729642</c:v>
                </c:pt>
                <c:pt idx="317">
                  <c:v>0.4970703125</c:v>
                </c:pt>
                <c:pt idx="318">
                  <c:v>0.49462890625</c:v>
                </c:pt>
                <c:pt idx="319">
                  <c:v>0.493896484375</c:v>
                </c:pt>
                <c:pt idx="320">
                  <c:v>0.493184840425532</c:v>
                </c:pt>
                <c:pt idx="321">
                  <c:v>0.492674304592994</c:v>
                </c:pt>
                <c:pt idx="322">
                  <c:v>0.49228515625</c:v>
                </c:pt>
                <c:pt idx="323">
                  <c:v>0.49072265625</c:v>
                </c:pt>
                <c:pt idx="324">
                  <c:v>0.490368150684931</c:v>
                </c:pt>
                <c:pt idx="325">
                  <c:v>0.489368785511364</c:v>
                </c:pt>
                <c:pt idx="326">
                  <c:v>0.4892578125</c:v>
                </c:pt>
                <c:pt idx="327">
                  <c:v>0.486328125</c:v>
                </c:pt>
                <c:pt idx="328">
                  <c:v>0.486150568181818</c:v>
                </c:pt>
                <c:pt idx="329">
                  <c:v>0.485799378453039</c:v>
                </c:pt>
                <c:pt idx="330">
                  <c:v>0.485677083333333</c:v>
                </c:pt>
                <c:pt idx="331">
                  <c:v>0.4833984375</c:v>
                </c:pt>
                <c:pt idx="332">
                  <c:v>0.483320932539683</c:v>
                </c:pt>
                <c:pt idx="333">
                  <c:v>0.483154296875</c:v>
                </c:pt>
                <c:pt idx="334">
                  <c:v>0.482954545454545</c:v>
                </c:pt>
                <c:pt idx="335">
                  <c:v>0.4814453125</c:v>
                </c:pt>
                <c:pt idx="336">
                  <c:v>0.4814453125</c:v>
                </c:pt>
                <c:pt idx="337">
                  <c:v>0.48046875</c:v>
                </c:pt>
                <c:pt idx="338">
                  <c:v>0.4794921875</c:v>
                </c:pt>
                <c:pt idx="339">
                  <c:v>0.479166666666667</c:v>
                </c:pt>
                <c:pt idx="340">
                  <c:v>0.478515625</c:v>
                </c:pt>
                <c:pt idx="341">
                  <c:v>0.4775390625</c:v>
                </c:pt>
                <c:pt idx="342">
                  <c:v>0.477476728723404</c:v>
                </c:pt>
                <c:pt idx="343">
                  <c:v>0.47705078125</c:v>
                </c:pt>
                <c:pt idx="344">
                  <c:v>0.476707175925926</c:v>
                </c:pt>
                <c:pt idx="345">
                  <c:v>0.476593017578125</c:v>
                </c:pt>
                <c:pt idx="346">
                  <c:v>0.4765625</c:v>
                </c:pt>
                <c:pt idx="347">
                  <c:v>0.47543907122905</c:v>
                </c:pt>
                <c:pt idx="348">
                  <c:v>0.475161384976526</c:v>
                </c:pt>
                <c:pt idx="349">
                  <c:v>0.474609375</c:v>
                </c:pt>
                <c:pt idx="350">
                  <c:v>0.474609375</c:v>
                </c:pt>
                <c:pt idx="351">
                  <c:v>0.473397245610248</c:v>
                </c:pt>
                <c:pt idx="352">
                  <c:v>0.47142387667304</c:v>
                </c:pt>
                <c:pt idx="353">
                  <c:v>0.47009154040404</c:v>
                </c:pt>
                <c:pt idx="354">
                  <c:v>0.469921875</c:v>
                </c:pt>
                <c:pt idx="355">
                  <c:v>0.46953125</c:v>
                </c:pt>
                <c:pt idx="356">
                  <c:v>0.46943359375</c:v>
                </c:pt>
                <c:pt idx="357">
                  <c:v>0.469044811320755</c:v>
                </c:pt>
                <c:pt idx="358">
                  <c:v>0.468098958333333</c:v>
                </c:pt>
                <c:pt idx="359">
                  <c:v>0.467956776819923</c:v>
                </c:pt>
                <c:pt idx="360">
                  <c:v>0.467556423611111</c:v>
                </c:pt>
                <c:pt idx="361">
                  <c:v>0.467041015625</c:v>
                </c:pt>
                <c:pt idx="362">
                  <c:v>0.466619318181818</c:v>
                </c:pt>
                <c:pt idx="363">
                  <c:v>0.466273716517857</c:v>
                </c:pt>
                <c:pt idx="364">
                  <c:v>0.464952256944444</c:v>
                </c:pt>
                <c:pt idx="365">
                  <c:v>0.46484375</c:v>
                </c:pt>
                <c:pt idx="366">
                  <c:v>0.464353802261092</c:v>
                </c:pt>
                <c:pt idx="367">
                  <c:v>0.4630126953125</c:v>
                </c:pt>
                <c:pt idx="368">
                  <c:v>0.462890625</c:v>
                </c:pt>
                <c:pt idx="369">
                  <c:v>0.462890625</c:v>
                </c:pt>
                <c:pt idx="370">
                  <c:v>0.462646484375</c:v>
                </c:pt>
                <c:pt idx="371">
                  <c:v>0.46240234375</c:v>
                </c:pt>
                <c:pt idx="372">
                  <c:v>0.462135152284264</c:v>
                </c:pt>
                <c:pt idx="373">
                  <c:v>0.46171875</c:v>
                </c:pt>
                <c:pt idx="374">
                  <c:v>0.460515202702703</c:v>
                </c:pt>
                <c:pt idx="375">
                  <c:v>0.460503472222222</c:v>
                </c:pt>
                <c:pt idx="376">
                  <c:v>0.460045822966879</c:v>
                </c:pt>
                <c:pt idx="377">
                  <c:v>0.460042317708333</c:v>
                </c:pt>
                <c:pt idx="378">
                  <c:v>0.45966796875</c:v>
                </c:pt>
                <c:pt idx="379">
                  <c:v>0.45849609375</c:v>
                </c:pt>
                <c:pt idx="380">
                  <c:v>0.4576904296875</c:v>
                </c:pt>
                <c:pt idx="381">
                  <c:v>0.4560546875</c:v>
                </c:pt>
                <c:pt idx="382">
                  <c:v>0.454345703125</c:v>
                </c:pt>
                <c:pt idx="383">
                  <c:v>0.454264207565556</c:v>
                </c:pt>
                <c:pt idx="384">
                  <c:v>0.4541015625</c:v>
                </c:pt>
                <c:pt idx="385">
                  <c:v>0.45390625</c:v>
                </c:pt>
                <c:pt idx="386">
                  <c:v>0.453481525718095</c:v>
                </c:pt>
                <c:pt idx="387">
                  <c:v>0.453434641768293</c:v>
                </c:pt>
                <c:pt idx="388">
                  <c:v>0.453293562382739</c:v>
                </c:pt>
                <c:pt idx="389">
                  <c:v>0.453125</c:v>
                </c:pt>
                <c:pt idx="390">
                  <c:v>0.453125</c:v>
                </c:pt>
                <c:pt idx="391">
                  <c:v>0.4529296875</c:v>
                </c:pt>
                <c:pt idx="392">
                  <c:v>0.451253255208333</c:v>
                </c:pt>
                <c:pt idx="393">
                  <c:v>0.451171875</c:v>
                </c:pt>
                <c:pt idx="394">
                  <c:v>0.4503173828125</c:v>
                </c:pt>
                <c:pt idx="395">
                  <c:v>0.4500732421875</c:v>
                </c:pt>
                <c:pt idx="396">
                  <c:v>0.449672965116279</c:v>
                </c:pt>
                <c:pt idx="397">
                  <c:v>0.44921875</c:v>
                </c:pt>
                <c:pt idx="398">
                  <c:v>0.44921875</c:v>
                </c:pt>
                <c:pt idx="399">
                  <c:v>0.446296088129496</c:v>
                </c:pt>
                <c:pt idx="400">
                  <c:v>0.445948401162791</c:v>
                </c:pt>
                <c:pt idx="401">
                  <c:v>0.445882161458333</c:v>
                </c:pt>
                <c:pt idx="402">
                  <c:v>0.444661458333333</c:v>
                </c:pt>
                <c:pt idx="403">
                  <c:v>0.444196428571429</c:v>
                </c:pt>
                <c:pt idx="404">
                  <c:v>0.443536931818182</c:v>
                </c:pt>
                <c:pt idx="405">
                  <c:v>0.443359375</c:v>
                </c:pt>
                <c:pt idx="406">
                  <c:v>0.438943418013857</c:v>
                </c:pt>
                <c:pt idx="407">
                  <c:v>0.438602493917275</c:v>
                </c:pt>
                <c:pt idx="408">
                  <c:v>0.438401442307692</c:v>
                </c:pt>
                <c:pt idx="409">
                  <c:v>0.4375</c:v>
                </c:pt>
                <c:pt idx="410">
                  <c:v>0.43671875</c:v>
                </c:pt>
                <c:pt idx="411">
                  <c:v>0.435661764705882</c:v>
                </c:pt>
                <c:pt idx="412">
                  <c:v>0.435546875</c:v>
                </c:pt>
                <c:pt idx="413">
                  <c:v>0.435444078947368</c:v>
                </c:pt>
                <c:pt idx="414">
                  <c:v>0.435221354166667</c:v>
                </c:pt>
                <c:pt idx="415">
                  <c:v>0.435034608385197</c:v>
                </c:pt>
                <c:pt idx="416">
                  <c:v>0.433919270833333</c:v>
                </c:pt>
                <c:pt idx="417">
                  <c:v>0.433249080882353</c:v>
                </c:pt>
                <c:pt idx="418">
                  <c:v>0.432194496268657</c:v>
                </c:pt>
                <c:pt idx="419">
                  <c:v>0.431640625</c:v>
                </c:pt>
                <c:pt idx="420">
                  <c:v>0.4306640625</c:v>
                </c:pt>
                <c:pt idx="421">
                  <c:v>0.4296875</c:v>
                </c:pt>
                <c:pt idx="422">
                  <c:v>0.4296875</c:v>
                </c:pt>
                <c:pt idx="423">
                  <c:v>0.429369549418605</c:v>
                </c:pt>
                <c:pt idx="424">
                  <c:v>0.427490234375</c:v>
                </c:pt>
                <c:pt idx="425">
                  <c:v>0.4267578125</c:v>
                </c:pt>
                <c:pt idx="426">
                  <c:v>0.4266357421875</c:v>
                </c:pt>
                <c:pt idx="427">
                  <c:v>0.42652820405506</c:v>
                </c:pt>
                <c:pt idx="428">
                  <c:v>0.425531801970109</c:v>
                </c:pt>
                <c:pt idx="429">
                  <c:v>0.425442143662081</c:v>
                </c:pt>
                <c:pt idx="430">
                  <c:v>0.424485426682692</c:v>
                </c:pt>
                <c:pt idx="431">
                  <c:v>0.423727360043908</c:v>
                </c:pt>
                <c:pt idx="432">
                  <c:v>0.4228515625</c:v>
                </c:pt>
                <c:pt idx="433">
                  <c:v>0.4228515625</c:v>
                </c:pt>
                <c:pt idx="434">
                  <c:v>0.421875</c:v>
                </c:pt>
                <c:pt idx="435">
                  <c:v>0.421875</c:v>
                </c:pt>
                <c:pt idx="436">
                  <c:v>0.421133057599836</c:v>
                </c:pt>
                <c:pt idx="437">
                  <c:v>0.420689174107143</c:v>
                </c:pt>
                <c:pt idx="438">
                  <c:v>0.42064964254766</c:v>
                </c:pt>
                <c:pt idx="439">
                  <c:v>0.420138888888889</c:v>
                </c:pt>
                <c:pt idx="440">
                  <c:v>0.419895119863014</c:v>
                </c:pt>
                <c:pt idx="441">
                  <c:v>0.419596354166667</c:v>
                </c:pt>
                <c:pt idx="442">
                  <c:v>0.4189453125</c:v>
                </c:pt>
                <c:pt idx="443">
                  <c:v>0.418805803571429</c:v>
                </c:pt>
                <c:pt idx="444">
                  <c:v>0.41850897606383</c:v>
                </c:pt>
                <c:pt idx="445">
                  <c:v>0.416200925306044</c:v>
                </c:pt>
                <c:pt idx="446">
                  <c:v>0.4156494140625</c:v>
                </c:pt>
                <c:pt idx="447">
                  <c:v>0.41491558908046</c:v>
                </c:pt>
                <c:pt idx="448">
                  <c:v>0.414786503232759</c:v>
                </c:pt>
                <c:pt idx="449">
                  <c:v>0.414714774487864</c:v>
                </c:pt>
                <c:pt idx="450">
                  <c:v>0.414701965818516</c:v>
                </c:pt>
                <c:pt idx="451">
                  <c:v>0.414506392045455</c:v>
                </c:pt>
                <c:pt idx="452">
                  <c:v>0.4140625</c:v>
                </c:pt>
                <c:pt idx="453">
                  <c:v>0.4140625</c:v>
                </c:pt>
                <c:pt idx="454">
                  <c:v>0.414039386094675</c:v>
                </c:pt>
                <c:pt idx="455">
                  <c:v>0.413411458333333</c:v>
                </c:pt>
                <c:pt idx="456">
                  <c:v>0.413248697916667</c:v>
                </c:pt>
                <c:pt idx="457">
                  <c:v>0.412482367621528</c:v>
                </c:pt>
                <c:pt idx="458">
                  <c:v>0.412400214174455</c:v>
                </c:pt>
                <c:pt idx="459">
                  <c:v>0.412221195133588</c:v>
                </c:pt>
                <c:pt idx="460">
                  <c:v>0.410546875</c:v>
                </c:pt>
                <c:pt idx="461">
                  <c:v>0.410518973214286</c:v>
                </c:pt>
                <c:pt idx="462">
                  <c:v>0.409412202380952</c:v>
                </c:pt>
                <c:pt idx="463">
                  <c:v>0.408854166666667</c:v>
                </c:pt>
                <c:pt idx="464">
                  <c:v>0.407552083333333</c:v>
                </c:pt>
                <c:pt idx="465">
                  <c:v>0.407310956790123</c:v>
                </c:pt>
                <c:pt idx="466">
                  <c:v>0.40703125</c:v>
                </c:pt>
                <c:pt idx="467">
                  <c:v>0.40625</c:v>
                </c:pt>
                <c:pt idx="468">
                  <c:v>0.40625</c:v>
                </c:pt>
                <c:pt idx="469">
                  <c:v>0.405484068627451</c:v>
                </c:pt>
                <c:pt idx="470">
                  <c:v>0.405022321428571</c:v>
                </c:pt>
                <c:pt idx="471">
                  <c:v>0.404296875</c:v>
                </c:pt>
                <c:pt idx="472">
                  <c:v>0.404296875</c:v>
                </c:pt>
                <c:pt idx="473">
                  <c:v>0.402944711538462</c:v>
                </c:pt>
                <c:pt idx="474">
                  <c:v>0.402674788135593</c:v>
                </c:pt>
                <c:pt idx="475">
                  <c:v>0.40244140625</c:v>
                </c:pt>
                <c:pt idx="476">
                  <c:v>0.40234375</c:v>
                </c:pt>
                <c:pt idx="477">
                  <c:v>0.40203857421875</c:v>
                </c:pt>
                <c:pt idx="478">
                  <c:v>0.401487471417683</c:v>
                </c:pt>
                <c:pt idx="479">
                  <c:v>0.400455729166667</c:v>
                </c:pt>
                <c:pt idx="480">
                  <c:v>0.400440705128205</c:v>
                </c:pt>
                <c:pt idx="481">
                  <c:v>0.400390625</c:v>
                </c:pt>
                <c:pt idx="482">
                  <c:v>0.400390625</c:v>
                </c:pt>
                <c:pt idx="483">
                  <c:v>0.39868331358497</c:v>
                </c:pt>
                <c:pt idx="484">
                  <c:v>0.3984375</c:v>
                </c:pt>
                <c:pt idx="485">
                  <c:v>0.397845643939394</c:v>
                </c:pt>
                <c:pt idx="486">
                  <c:v>0.397392077323718</c:v>
                </c:pt>
                <c:pt idx="487">
                  <c:v>0.396875</c:v>
                </c:pt>
                <c:pt idx="488">
                  <c:v>0.396593036733238</c:v>
                </c:pt>
                <c:pt idx="489">
                  <c:v>0.396547190538519</c:v>
                </c:pt>
                <c:pt idx="490">
                  <c:v>0.396344866071428</c:v>
                </c:pt>
                <c:pt idx="491">
                  <c:v>0.3962890625</c:v>
                </c:pt>
                <c:pt idx="492">
                  <c:v>0.39520474137931</c:v>
                </c:pt>
                <c:pt idx="493">
                  <c:v>0.392578125</c:v>
                </c:pt>
                <c:pt idx="494">
                  <c:v>0.391927083333333</c:v>
                </c:pt>
                <c:pt idx="495">
                  <c:v>0.391796875</c:v>
                </c:pt>
                <c:pt idx="496">
                  <c:v>0.3916015625</c:v>
                </c:pt>
                <c:pt idx="497">
                  <c:v>0.3896484375</c:v>
                </c:pt>
                <c:pt idx="498">
                  <c:v>0.3892822265625</c:v>
                </c:pt>
                <c:pt idx="499">
                  <c:v>0.38916015625</c:v>
                </c:pt>
                <c:pt idx="500">
                  <c:v>0.3858642578125</c:v>
                </c:pt>
                <c:pt idx="501">
                  <c:v>0.385416666666667</c:v>
                </c:pt>
                <c:pt idx="502">
                  <c:v>0.384522699004975</c:v>
                </c:pt>
                <c:pt idx="503">
                  <c:v>0.384438546650718</c:v>
                </c:pt>
                <c:pt idx="504">
                  <c:v>0.3828125</c:v>
                </c:pt>
                <c:pt idx="505">
                  <c:v>0.3818359375</c:v>
                </c:pt>
                <c:pt idx="506">
                  <c:v>0.381214488636364</c:v>
                </c:pt>
                <c:pt idx="507">
                  <c:v>0.380859375</c:v>
                </c:pt>
                <c:pt idx="508">
                  <c:v>0.380859375</c:v>
                </c:pt>
                <c:pt idx="509">
                  <c:v>0.380817393807574</c:v>
                </c:pt>
                <c:pt idx="510">
                  <c:v>0.37890625</c:v>
                </c:pt>
                <c:pt idx="511">
                  <c:v>0.37890625</c:v>
                </c:pt>
                <c:pt idx="512">
                  <c:v>0.37890625</c:v>
                </c:pt>
                <c:pt idx="513">
                  <c:v>0.378060038293217</c:v>
                </c:pt>
                <c:pt idx="514">
                  <c:v>0.3779296875</c:v>
                </c:pt>
                <c:pt idx="515">
                  <c:v>0.377904156454248</c:v>
                </c:pt>
                <c:pt idx="516">
                  <c:v>0.3759765625</c:v>
                </c:pt>
                <c:pt idx="517">
                  <c:v>0.374961703431372</c:v>
                </c:pt>
                <c:pt idx="518">
                  <c:v>0.37109375</c:v>
                </c:pt>
                <c:pt idx="519">
                  <c:v>0.370768229166667</c:v>
                </c:pt>
                <c:pt idx="520">
                  <c:v>0.369426045440821</c:v>
                </c:pt>
                <c:pt idx="521">
                  <c:v>0.368450464949928</c:v>
                </c:pt>
                <c:pt idx="522">
                  <c:v>0.367358755219207</c:v>
                </c:pt>
                <c:pt idx="523">
                  <c:v>0.365339006696428</c:v>
                </c:pt>
                <c:pt idx="524">
                  <c:v>0.36533203125</c:v>
                </c:pt>
                <c:pt idx="525">
                  <c:v>0.364501953125</c:v>
                </c:pt>
                <c:pt idx="526">
                  <c:v>0.36395263671875</c:v>
                </c:pt>
                <c:pt idx="527">
                  <c:v>0.363364277580972</c:v>
                </c:pt>
                <c:pt idx="528">
                  <c:v>0.36328125</c:v>
                </c:pt>
                <c:pt idx="529">
                  <c:v>0.362778607536765</c:v>
                </c:pt>
                <c:pt idx="530">
                  <c:v>0.362521701388889</c:v>
                </c:pt>
                <c:pt idx="531">
                  <c:v>0.361363636363636</c:v>
                </c:pt>
                <c:pt idx="532">
                  <c:v>0.360677083333333</c:v>
                </c:pt>
                <c:pt idx="533">
                  <c:v>0.36015625</c:v>
                </c:pt>
                <c:pt idx="534">
                  <c:v>0.359714673913043</c:v>
                </c:pt>
                <c:pt idx="535">
                  <c:v>0.359375</c:v>
                </c:pt>
                <c:pt idx="536">
                  <c:v>0.359375</c:v>
                </c:pt>
                <c:pt idx="537">
                  <c:v>0.359260110294118</c:v>
                </c:pt>
                <c:pt idx="538">
                  <c:v>0.35833740234375</c:v>
                </c:pt>
                <c:pt idx="539">
                  <c:v>0.358126610824742</c:v>
                </c:pt>
                <c:pt idx="540">
                  <c:v>0.357979910714286</c:v>
                </c:pt>
                <c:pt idx="541">
                  <c:v>0.35791015625</c:v>
                </c:pt>
                <c:pt idx="542">
                  <c:v>0.357010690789474</c:v>
                </c:pt>
                <c:pt idx="543">
                  <c:v>0.35546875</c:v>
                </c:pt>
                <c:pt idx="544">
                  <c:v>0.355378803453947</c:v>
                </c:pt>
                <c:pt idx="545">
                  <c:v>0.3552734375</c:v>
                </c:pt>
                <c:pt idx="546">
                  <c:v>0.354749310959792</c:v>
                </c:pt>
                <c:pt idx="547">
                  <c:v>0.354654947916667</c:v>
                </c:pt>
                <c:pt idx="548">
                  <c:v>0.354275173611111</c:v>
                </c:pt>
                <c:pt idx="549">
                  <c:v>0.354225852272727</c:v>
                </c:pt>
                <c:pt idx="550">
                  <c:v>0.354203026562234</c:v>
                </c:pt>
                <c:pt idx="551">
                  <c:v>0.353515625</c:v>
                </c:pt>
                <c:pt idx="552">
                  <c:v>0.352071126302083</c:v>
                </c:pt>
                <c:pt idx="553">
                  <c:v>0.351862980769231</c:v>
                </c:pt>
                <c:pt idx="554">
                  <c:v>0.3515625</c:v>
                </c:pt>
                <c:pt idx="555">
                  <c:v>0.350911458333333</c:v>
                </c:pt>
                <c:pt idx="556">
                  <c:v>0.349609375</c:v>
                </c:pt>
                <c:pt idx="557">
                  <c:v>0.348332751396648</c:v>
                </c:pt>
                <c:pt idx="558">
                  <c:v>0.34716796875</c:v>
                </c:pt>
                <c:pt idx="559">
                  <c:v>0.345865885416667</c:v>
                </c:pt>
                <c:pt idx="560">
                  <c:v>0.344482421875</c:v>
                </c:pt>
                <c:pt idx="561">
                  <c:v>0.344073905917789</c:v>
                </c:pt>
                <c:pt idx="562">
                  <c:v>0.34375</c:v>
                </c:pt>
                <c:pt idx="563">
                  <c:v>0.343269947081792</c:v>
                </c:pt>
                <c:pt idx="564">
                  <c:v>0.343039772727273</c:v>
                </c:pt>
                <c:pt idx="565">
                  <c:v>0.341280099150142</c:v>
                </c:pt>
                <c:pt idx="566">
                  <c:v>0.340172697368421</c:v>
                </c:pt>
                <c:pt idx="567">
                  <c:v>0.340065156882591</c:v>
                </c:pt>
                <c:pt idx="568">
                  <c:v>0.33984375</c:v>
                </c:pt>
                <c:pt idx="569">
                  <c:v>0.339786305147059</c:v>
                </c:pt>
                <c:pt idx="570">
                  <c:v>0.338541666666667</c:v>
                </c:pt>
                <c:pt idx="571">
                  <c:v>0.338030694205393</c:v>
                </c:pt>
                <c:pt idx="572">
                  <c:v>0.33759765625</c:v>
                </c:pt>
                <c:pt idx="573">
                  <c:v>0.337269176136364</c:v>
                </c:pt>
                <c:pt idx="574">
                  <c:v>0.336669921875</c:v>
                </c:pt>
                <c:pt idx="575">
                  <c:v>0.336181640625</c:v>
                </c:pt>
                <c:pt idx="576">
                  <c:v>0.336117738045302</c:v>
                </c:pt>
                <c:pt idx="577">
                  <c:v>0.3359375</c:v>
                </c:pt>
                <c:pt idx="578">
                  <c:v>0.3359375</c:v>
                </c:pt>
                <c:pt idx="579">
                  <c:v>0.335592830882353</c:v>
                </c:pt>
                <c:pt idx="580">
                  <c:v>0.335546875</c:v>
                </c:pt>
                <c:pt idx="581">
                  <c:v>0.334063770325203</c:v>
                </c:pt>
                <c:pt idx="582">
                  <c:v>0.333705357142857</c:v>
                </c:pt>
                <c:pt idx="583">
                  <c:v>0.332638046116505</c:v>
                </c:pt>
                <c:pt idx="584">
                  <c:v>0.332275390625</c:v>
                </c:pt>
                <c:pt idx="585">
                  <c:v>0.331772272099447</c:v>
                </c:pt>
                <c:pt idx="586">
                  <c:v>0.331659226190476</c:v>
                </c:pt>
                <c:pt idx="587">
                  <c:v>0.33154296875</c:v>
                </c:pt>
                <c:pt idx="588">
                  <c:v>0.331483004385965</c:v>
                </c:pt>
                <c:pt idx="589">
                  <c:v>0.331430288461538</c:v>
                </c:pt>
                <c:pt idx="590">
                  <c:v>0.331380208333333</c:v>
                </c:pt>
                <c:pt idx="591">
                  <c:v>0.3310546875</c:v>
                </c:pt>
                <c:pt idx="592">
                  <c:v>0.330528846153846</c:v>
                </c:pt>
                <c:pt idx="593">
                  <c:v>0.330078125</c:v>
                </c:pt>
                <c:pt idx="594">
                  <c:v>0.329303302102377</c:v>
                </c:pt>
                <c:pt idx="595">
                  <c:v>0.328538977581522</c:v>
                </c:pt>
                <c:pt idx="596">
                  <c:v>0.328125</c:v>
                </c:pt>
                <c:pt idx="597">
                  <c:v>0.32693881330819</c:v>
                </c:pt>
                <c:pt idx="598">
                  <c:v>0.326822916666667</c:v>
                </c:pt>
                <c:pt idx="599">
                  <c:v>0.3267578125</c:v>
                </c:pt>
                <c:pt idx="600">
                  <c:v>0.326557360197368</c:v>
                </c:pt>
                <c:pt idx="601">
                  <c:v>0.326013513513513</c:v>
                </c:pt>
                <c:pt idx="602">
                  <c:v>0.325030940594059</c:v>
                </c:pt>
                <c:pt idx="603">
                  <c:v>0.324900793650794</c:v>
                </c:pt>
                <c:pt idx="604">
                  <c:v>0.324589170258621</c:v>
                </c:pt>
                <c:pt idx="605">
                  <c:v>0.323978365384615</c:v>
                </c:pt>
                <c:pt idx="606">
                  <c:v>0.323461318597561</c:v>
                </c:pt>
                <c:pt idx="607">
                  <c:v>0.322998046875</c:v>
                </c:pt>
                <c:pt idx="608">
                  <c:v>0.322006957773512</c:v>
                </c:pt>
                <c:pt idx="609">
                  <c:v>0.321695963541667</c:v>
                </c:pt>
                <c:pt idx="610">
                  <c:v>0.321547677865613</c:v>
                </c:pt>
                <c:pt idx="611">
                  <c:v>0.321397569444444</c:v>
                </c:pt>
                <c:pt idx="612">
                  <c:v>0.3212890625</c:v>
                </c:pt>
                <c:pt idx="613">
                  <c:v>0.3212890625</c:v>
                </c:pt>
                <c:pt idx="614">
                  <c:v>0.320870535714286</c:v>
                </c:pt>
                <c:pt idx="615">
                  <c:v>0.32083037405303</c:v>
                </c:pt>
                <c:pt idx="616">
                  <c:v>0.3203125</c:v>
                </c:pt>
                <c:pt idx="617">
                  <c:v>0.320162259615385</c:v>
                </c:pt>
                <c:pt idx="618">
                  <c:v>0.318870192307692</c:v>
                </c:pt>
                <c:pt idx="619">
                  <c:v>0.318359375</c:v>
                </c:pt>
                <c:pt idx="620">
                  <c:v>0.31787109375</c:v>
                </c:pt>
                <c:pt idx="621">
                  <c:v>0.317574637276786</c:v>
                </c:pt>
                <c:pt idx="622">
                  <c:v>0.317569179389313</c:v>
                </c:pt>
                <c:pt idx="623">
                  <c:v>0.317365975215517</c:v>
                </c:pt>
                <c:pt idx="624">
                  <c:v>0.317240918803419</c:v>
                </c:pt>
                <c:pt idx="625">
                  <c:v>0.31640625</c:v>
                </c:pt>
                <c:pt idx="626">
                  <c:v>0.31640625</c:v>
                </c:pt>
                <c:pt idx="627">
                  <c:v>0.31494140625</c:v>
                </c:pt>
                <c:pt idx="628">
                  <c:v>0.314453125</c:v>
                </c:pt>
                <c:pt idx="629">
                  <c:v>0.3125</c:v>
                </c:pt>
                <c:pt idx="630">
                  <c:v>0.3125</c:v>
                </c:pt>
                <c:pt idx="631">
                  <c:v>0.311587674333888</c:v>
                </c:pt>
                <c:pt idx="632">
                  <c:v>0.308585611979167</c:v>
                </c:pt>
                <c:pt idx="633">
                  <c:v>0.308254076086956</c:v>
                </c:pt>
                <c:pt idx="634">
                  <c:v>0.30753759702458</c:v>
                </c:pt>
                <c:pt idx="635">
                  <c:v>0.30712890625</c:v>
                </c:pt>
                <c:pt idx="636">
                  <c:v>0.30712890625</c:v>
                </c:pt>
                <c:pt idx="637">
                  <c:v>0.3067138671875</c:v>
                </c:pt>
                <c:pt idx="638">
                  <c:v>0.306676528033088</c:v>
                </c:pt>
                <c:pt idx="639">
                  <c:v>0.306640625</c:v>
                </c:pt>
                <c:pt idx="640">
                  <c:v>0.306640625</c:v>
                </c:pt>
                <c:pt idx="641">
                  <c:v>0.3064453125</c:v>
                </c:pt>
                <c:pt idx="642">
                  <c:v>0.306389232673267</c:v>
                </c:pt>
                <c:pt idx="643">
                  <c:v>0.306372549019608</c:v>
                </c:pt>
                <c:pt idx="644">
                  <c:v>0.305989583333333</c:v>
                </c:pt>
                <c:pt idx="645">
                  <c:v>0.3053955078125</c:v>
                </c:pt>
                <c:pt idx="646">
                  <c:v>0.305119156630246</c:v>
                </c:pt>
                <c:pt idx="647">
                  <c:v>0.3048828125</c:v>
                </c:pt>
                <c:pt idx="648">
                  <c:v>0.3046875</c:v>
                </c:pt>
                <c:pt idx="649">
                  <c:v>0.304443359375</c:v>
                </c:pt>
                <c:pt idx="650">
                  <c:v>0.303768382352941</c:v>
                </c:pt>
                <c:pt idx="651">
                  <c:v>0.3037109375</c:v>
                </c:pt>
                <c:pt idx="652">
                  <c:v>0.3033203125</c:v>
                </c:pt>
                <c:pt idx="653">
                  <c:v>0.302734375</c:v>
                </c:pt>
                <c:pt idx="654">
                  <c:v>0.302685546875</c:v>
                </c:pt>
                <c:pt idx="655">
                  <c:v>0.302517361111111</c:v>
                </c:pt>
                <c:pt idx="656">
                  <c:v>0.302083333333333</c:v>
                </c:pt>
                <c:pt idx="657">
                  <c:v>0.299967447916667</c:v>
                </c:pt>
                <c:pt idx="658">
                  <c:v>0.2998046875</c:v>
                </c:pt>
                <c:pt idx="659">
                  <c:v>0.2998046875</c:v>
                </c:pt>
                <c:pt idx="660">
                  <c:v>0.299479166666667</c:v>
                </c:pt>
                <c:pt idx="661">
                  <c:v>0.298971036585366</c:v>
                </c:pt>
                <c:pt idx="662">
                  <c:v>0.298828125</c:v>
                </c:pt>
                <c:pt idx="663">
                  <c:v>0.298817027698864</c:v>
                </c:pt>
                <c:pt idx="664">
                  <c:v>0.29870099852071</c:v>
                </c:pt>
                <c:pt idx="665">
                  <c:v>0.298549107142857</c:v>
                </c:pt>
                <c:pt idx="666">
                  <c:v>0.298177083333333</c:v>
                </c:pt>
                <c:pt idx="667">
                  <c:v>0.296875</c:v>
                </c:pt>
                <c:pt idx="668">
                  <c:v>0.296875</c:v>
                </c:pt>
                <c:pt idx="669">
                  <c:v>0.296681621287129</c:v>
                </c:pt>
                <c:pt idx="670">
                  <c:v>0.29638671875</c:v>
                </c:pt>
                <c:pt idx="671">
                  <c:v>0.296316964285714</c:v>
                </c:pt>
                <c:pt idx="672">
                  <c:v>0.295247395833333</c:v>
                </c:pt>
                <c:pt idx="673">
                  <c:v>0.294867532733224</c:v>
                </c:pt>
                <c:pt idx="674">
                  <c:v>0.294713195553206</c:v>
                </c:pt>
                <c:pt idx="675">
                  <c:v>0.294642857142857</c:v>
                </c:pt>
                <c:pt idx="676">
                  <c:v>0.294608410493827</c:v>
                </c:pt>
                <c:pt idx="677">
                  <c:v>0.29449076349178</c:v>
                </c:pt>
                <c:pt idx="678">
                  <c:v>0.294126157407407</c:v>
                </c:pt>
                <c:pt idx="679">
                  <c:v>0.2939453125</c:v>
                </c:pt>
                <c:pt idx="680">
                  <c:v>0.29376220703125</c:v>
                </c:pt>
                <c:pt idx="681">
                  <c:v>0.29375</c:v>
                </c:pt>
                <c:pt idx="682">
                  <c:v>0.29345703125</c:v>
                </c:pt>
                <c:pt idx="683">
                  <c:v>0.29296875</c:v>
                </c:pt>
                <c:pt idx="684">
                  <c:v>0.29248046875</c:v>
                </c:pt>
                <c:pt idx="685">
                  <c:v>0.291917067307692</c:v>
                </c:pt>
                <c:pt idx="686">
                  <c:v>0.291624454488778</c:v>
                </c:pt>
                <c:pt idx="687">
                  <c:v>0.291459986772487</c:v>
                </c:pt>
                <c:pt idx="688">
                  <c:v>0.291164892780075</c:v>
                </c:pt>
                <c:pt idx="689">
                  <c:v>0.28955078125</c:v>
                </c:pt>
                <c:pt idx="690">
                  <c:v>0.289524373220933</c:v>
                </c:pt>
                <c:pt idx="691">
                  <c:v>0.2890625</c:v>
                </c:pt>
                <c:pt idx="692">
                  <c:v>0.2890625</c:v>
                </c:pt>
                <c:pt idx="693">
                  <c:v>0.28844572368421</c:v>
                </c:pt>
                <c:pt idx="694">
                  <c:v>0.2884375</c:v>
                </c:pt>
                <c:pt idx="695">
                  <c:v>0.288180443548387</c:v>
                </c:pt>
                <c:pt idx="696">
                  <c:v>0.287841796875</c:v>
                </c:pt>
                <c:pt idx="697">
                  <c:v>0.287353515625</c:v>
                </c:pt>
                <c:pt idx="698">
                  <c:v>0.287326388888889</c:v>
                </c:pt>
                <c:pt idx="699">
                  <c:v>0.286687077702703</c:v>
                </c:pt>
                <c:pt idx="700">
                  <c:v>0.286495535714286</c:v>
                </c:pt>
                <c:pt idx="701">
                  <c:v>0.2861328125</c:v>
                </c:pt>
                <c:pt idx="702">
                  <c:v>0.285546875</c:v>
                </c:pt>
                <c:pt idx="703">
                  <c:v>0.285444779829545</c:v>
                </c:pt>
                <c:pt idx="704">
                  <c:v>0.28515625</c:v>
                </c:pt>
                <c:pt idx="705">
                  <c:v>0.28515625</c:v>
                </c:pt>
                <c:pt idx="706">
                  <c:v>0.28466796875</c:v>
                </c:pt>
                <c:pt idx="707">
                  <c:v>0.2838134765625</c:v>
                </c:pt>
                <c:pt idx="708">
                  <c:v>0.28369140625</c:v>
                </c:pt>
                <c:pt idx="709">
                  <c:v>0.28369140625</c:v>
                </c:pt>
                <c:pt idx="710">
                  <c:v>0.283203125</c:v>
                </c:pt>
                <c:pt idx="711">
                  <c:v>0.2825927734375</c:v>
                </c:pt>
                <c:pt idx="712">
                  <c:v>0.2822265625</c:v>
                </c:pt>
                <c:pt idx="713">
                  <c:v>0.2822265625</c:v>
                </c:pt>
                <c:pt idx="714">
                  <c:v>0.28203125</c:v>
                </c:pt>
                <c:pt idx="715">
                  <c:v>0.28203125</c:v>
                </c:pt>
                <c:pt idx="716">
                  <c:v>0.28125</c:v>
                </c:pt>
                <c:pt idx="717">
                  <c:v>0.281005859375</c:v>
                </c:pt>
                <c:pt idx="718">
                  <c:v>0.280648137739808</c:v>
                </c:pt>
                <c:pt idx="719">
                  <c:v>0.280381944444444</c:v>
                </c:pt>
                <c:pt idx="720">
                  <c:v>0.280184659090909</c:v>
                </c:pt>
                <c:pt idx="721">
                  <c:v>0.280133928571429</c:v>
                </c:pt>
                <c:pt idx="722">
                  <c:v>0.279926215277778</c:v>
                </c:pt>
                <c:pt idx="723">
                  <c:v>0.27978515625</c:v>
                </c:pt>
                <c:pt idx="724">
                  <c:v>0.279038373161765</c:v>
                </c:pt>
                <c:pt idx="725">
                  <c:v>0.27899169921875</c:v>
                </c:pt>
                <c:pt idx="726">
                  <c:v>0.278008643617021</c:v>
                </c:pt>
                <c:pt idx="727">
                  <c:v>0.277435577244608</c:v>
                </c:pt>
                <c:pt idx="728">
                  <c:v>0.27734375</c:v>
                </c:pt>
                <c:pt idx="729">
                  <c:v>0.2769775390625</c:v>
                </c:pt>
                <c:pt idx="730">
                  <c:v>0.276041666666667</c:v>
                </c:pt>
                <c:pt idx="731">
                  <c:v>0.276041666666667</c:v>
                </c:pt>
                <c:pt idx="732">
                  <c:v>0.275841346153846</c:v>
                </c:pt>
                <c:pt idx="733">
                  <c:v>0.275617549529886</c:v>
                </c:pt>
                <c:pt idx="734">
                  <c:v>0.275390625</c:v>
                </c:pt>
                <c:pt idx="735">
                  <c:v>0.275390625</c:v>
                </c:pt>
                <c:pt idx="736">
                  <c:v>0.274169921875</c:v>
                </c:pt>
                <c:pt idx="737">
                  <c:v>0.2734375</c:v>
                </c:pt>
                <c:pt idx="738">
                  <c:v>0.2734375</c:v>
                </c:pt>
                <c:pt idx="739">
                  <c:v>0.273135966246471</c:v>
                </c:pt>
                <c:pt idx="740">
                  <c:v>0.272986778846154</c:v>
                </c:pt>
                <c:pt idx="741">
                  <c:v>0.27294921875</c:v>
                </c:pt>
                <c:pt idx="742">
                  <c:v>0.272879464285714</c:v>
                </c:pt>
                <c:pt idx="743">
                  <c:v>0.272717831739739</c:v>
                </c:pt>
                <c:pt idx="744">
                  <c:v>0.27197265625</c:v>
                </c:pt>
                <c:pt idx="745">
                  <c:v>0.271695029507529</c:v>
                </c:pt>
                <c:pt idx="746">
                  <c:v>0.271484375</c:v>
                </c:pt>
                <c:pt idx="747">
                  <c:v>0.271346830985915</c:v>
                </c:pt>
                <c:pt idx="748">
                  <c:v>0.271142578125</c:v>
                </c:pt>
                <c:pt idx="749">
                  <c:v>0.27109375</c:v>
                </c:pt>
                <c:pt idx="750">
                  <c:v>0.270070043103448</c:v>
                </c:pt>
                <c:pt idx="751">
                  <c:v>0.269701086956522</c:v>
                </c:pt>
                <c:pt idx="752">
                  <c:v>0.26953125</c:v>
                </c:pt>
                <c:pt idx="753">
                  <c:v>0.269287109375</c:v>
                </c:pt>
                <c:pt idx="754">
                  <c:v>0.269287109375</c:v>
                </c:pt>
                <c:pt idx="755">
                  <c:v>0.269252232142857</c:v>
                </c:pt>
                <c:pt idx="756">
                  <c:v>0.269176136363636</c:v>
                </c:pt>
                <c:pt idx="757">
                  <c:v>0.269146543560606</c:v>
                </c:pt>
                <c:pt idx="758">
                  <c:v>0.2689208984375</c:v>
                </c:pt>
                <c:pt idx="759">
                  <c:v>0.267578125</c:v>
                </c:pt>
                <c:pt idx="760">
                  <c:v>0.267578125</c:v>
                </c:pt>
                <c:pt idx="761">
                  <c:v>0.267578125</c:v>
                </c:pt>
                <c:pt idx="762">
                  <c:v>0.267392466730038</c:v>
                </c:pt>
                <c:pt idx="763">
                  <c:v>0.266276041666667</c:v>
                </c:pt>
                <c:pt idx="764">
                  <c:v>0.26611328125</c:v>
                </c:pt>
                <c:pt idx="765">
                  <c:v>0.2658203125</c:v>
                </c:pt>
                <c:pt idx="766">
                  <c:v>0.265625</c:v>
                </c:pt>
                <c:pt idx="767">
                  <c:v>0.265625</c:v>
                </c:pt>
                <c:pt idx="768">
                  <c:v>0.2650146484375</c:v>
                </c:pt>
                <c:pt idx="769">
                  <c:v>0.264331371753247</c:v>
                </c:pt>
                <c:pt idx="770">
                  <c:v>0.264132289081886</c:v>
                </c:pt>
                <c:pt idx="771">
                  <c:v>0.26407967032967</c:v>
                </c:pt>
                <c:pt idx="772">
                  <c:v>0.263997395833333</c:v>
                </c:pt>
                <c:pt idx="773">
                  <c:v>0.2638671875</c:v>
                </c:pt>
                <c:pt idx="774">
                  <c:v>0.263671875</c:v>
                </c:pt>
                <c:pt idx="775">
                  <c:v>0.263671875</c:v>
                </c:pt>
                <c:pt idx="776">
                  <c:v>0.263516402363184</c:v>
                </c:pt>
                <c:pt idx="777">
                  <c:v>0.26328125</c:v>
                </c:pt>
                <c:pt idx="778">
                  <c:v>0.263123585058215</c:v>
                </c:pt>
                <c:pt idx="779">
                  <c:v>0.2626953125</c:v>
                </c:pt>
                <c:pt idx="780">
                  <c:v>0.262369791666667</c:v>
                </c:pt>
                <c:pt idx="781">
                  <c:v>0.262253289473684</c:v>
                </c:pt>
                <c:pt idx="782">
                  <c:v>0.261176215277778</c:v>
                </c:pt>
                <c:pt idx="783">
                  <c:v>0.261040581597222</c:v>
                </c:pt>
                <c:pt idx="784">
                  <c:v>0.260579427083333</c:v>
                </c:pt>
                <c:pt idx="785">
                  <c:v>0.259385850694444</c:v>
                </c:pt>
                <c:pt idx="786">
                  <c:v>0.259375</c:v>
                </c:pt>
                <c:pt idx="787">
                  <c:v>0.2587890625</c:v>
                </c:pt>
                <c:pt idx="788">
                  <c:v>0.2587890625</c:v>
                </c:pt>
                <c:pt idx="789">
                  <c:v>0.2578125</c:v>
                </c:pt>
                <c:pt idx="790">
                  <c:v>0.2578125</c:v>
                </c:pt>
                <c:pt idx="791">
                  <c:v>0.2578125</c:v>
                </c:pt>
                <c:pt idx="792">
                  <c:v>0.2578125</c:v>
                </c:pt>
                <c:pt idx="793">
                  <c:v>0.2578125</c:v>
                </c:pt>
                <c:pt idx="794">
                  <c:v>0.2568359375</c:v>
                </c:pt>
                <c:pt idx="795">
                  <c:v>0.2568359375</c:v>
                </c:pt>
                <c:pt idx="796">
                  <c:v>0.256510416666667</c:v>
                </c:pt>
                <c:pt idx="797">
                  <c:v>0.256259412650602</c:v>
                </c:pt>
                <c:pt idx="798">
                  <c:v>0.255326704545455</c:v>
                </c:pt>
                <c:pt idx="799">
                  <c:v>0.255258413461538</c:v>
                </c:pt>
                <c:pt idx="800">
                  <c:v>0.254688350108814</c:v>
                </c:pt>
                <c:pt idx="801">
                  <c:v>0.254557291666667</c:v>
                </c:pt>
                <c:pt idx="802">
                  <c:v>0.254476884130146</c:v>
                </c:pt>
                <c:pt idx="803">
                  <c:v>0.25390625</c:v>
                </c:pt>
                <c:pt idx="804">
                  <c:v>0.25390625</c:v>
                </c:pt>
                <c:pt idx="805">
                  <c:v>0.253889837184874</c:v>
                </c:pt>
                <c:pt idx="806">
                  <c:v>0.252958131067961</c:v>
                </c:pt>
                <c:pt idx="807">
                  <c:v>0.2529296875</c:v>
                </c:pt>
                <c:pt idx="808">
                  <c:v>0.252685546875</c:v>
                </c:pt>
                <c:pt idx="809">
                  <c:v>0.252659574468085</c:v>
                </c:pt>
                <c:pt idx="810">
                  <c:v>0.252308238636364</c:v>
                </c:pt>
                <c:pt idx="811">
                  <c:v>0.252237215909091</c:v>
                </c:pt>
                <c:pt idx="812">
                  <c:v>0.251953125</c:v>
                </c:pt>
                <c:pt idx="813">
                  <c:v>0.251953125</c:v>
                </c:pt>
                <c:pt idx="814">
                  <c:v>0.251953125</c:v>
                </c:pt>
                <c:pt idx="815">
                  <c:v>0.2515625</c:v>
                </c:pt>
                <c:pt idx="816">
                  <c:v>0.250732421875</c:v>
                </c:pt>
                <c:pt idx="817">
                  <c:v>0.2501495215311</c:v>
                </c:pt>
                <c:pt idx="818">
                  <c:v>0.25009765625</c:v>
                </c:pt>
                <c:pt idx="819">
                  <c:v>0.25</c:v>
                </c:pt>
                <c:pt idx="820">
                  <c:v>0.25</c:v>
                </c:pt>
                <c:pt idx="821">
                  <c:v>0.249815279844577</c:v>
                </c:pt>
                <c:pt idx="822">
                  <c:v>0.249674479166667</c:v>
                </c:pt>
                <c:pt idx="823">
                  <c:v>0.249267578125</c:v>
                </c:pt>
                <c:pt idx="824">
                  <c:v>0.248573908730159</c:v>
                </c:pt>
                <c:pt idx="825">
                  <c:v>0.248046875</c:v>
                </c:pt>
                <c:pt idx="826">
                  <c:v>0.247789423740511</c:v>
                </c:pt>
                <c:pt idx="827">
                  <c:v>0.247395833333333</c:v>
                </c:pt>
                <c:pt idx="828">
                  <c:v>0.247380183293269</c:v>
                </c:pt>
                <c:pt idx="829">
                  <c:v>0.247251157407407</c:v>
                </c:pt>
                <c:pt idx="830">
                  <c:v>0.2462158203125</c:v>
                </c:pt>
                <c:pt idx="831">
                  <c:v>0.24615478515625</c:v>
                </c:pt>
                <c:pt idx="832">
                  <c:v>0.24609375</c:v>
                </c:pt>
                <c:pt idx="833">
                  <c:v>0.24609375</c:v>
                </c:pt>
                <c:pt idx="834">
                  <c:v>0.245465959821429</c:v>
                </c:pt>
                <c:pt idx="835">
                  <c:v>0.2451171875</c:v>
                </c:pt>
                <c:pt idx="836">
                  <c:v>0.24500512295082</c:v>
                </c:pt>
                <c:pt idx="837">
                  <c:v>0.244939630681818</c:v>
                </c:pt>
                <c:pt idx="838">
                  <c:v>0.244361049107143</c:v>
                </c:pt>
                <c:pt idx="839">
                  <c:v>0.244308997844828</c:v>
                </c:pt>
                <c:pt idx="840">
                  <c:v>0.244140625</c:v>
                </c:pt>
                <c:pt idx="841">
                  <c:v>0.243616615853659</c:v>
                </c:pt>
                <c:pt idx="842">
                  <c:v>0.243433459051724</c:v>
                </c:pt>
                <c:pt idx="843">
                  <c:v>0.2431640625</c:v>
                </c:pt>
                <c:pt idx="844">
                  <c:v>0.242804611156352</c:v>
                </c:pt>
                <c:pt idx="845">
                  <c:v>0.2421875</c:v>
                </c:pt>
                <c:pt idx="846">
                  <c:v>0.241536458333333</c:v>
                </c:pt>
                <c:pt idx="847">
                  <c:v>0.240740740740741</c:v>
                </c:pt>
                <c:pt idx="848">
                  <c:v>0.24072265625</c:v>
                </c:pt>
                <c:pt idx="849">
                  <c:v>0.240283203125</c:v>
                </c:pt>
                <c:pt idx="850">
                  <c:v>0.240234375</c:v>
                </c:pt>
                <c:pt idx="851">
                  <c:v>0.24017333984375</c:v>
                </c:pt>
                <c:pt idx="852">
                  <c:v>0.2396240234375</c:v>
                </c:pt>
                <c:pt idx="853">
                  <c:v>0.238466850828729</c:v>
                </c:pt>
                <c:pt idx="854">
                  <c:v>0.237980769230769</c:v>
                </c:pt>
                <c:pt idx="855">
                  <c:v>0.236930490654206</c:v>
                </c:pt>
                <c:pt idx="856">
                  <c:v>0.236760853293413</c:v>
                </c:pt>
                <c:pt idx="857">
                  <c:v>0.236328125</c:v>
                </c:pt>
                <c:pt idx="858">
                  <c:v>0.236328125</c:v>
                </c:pt>
                <c:pt idx="859">
                  <c:v>0.236328125</c:v>
                </c:pt>
                <c:pt idx="860">
                  <c:v>0.236083984375</c:v>
                </c:pt>
                <c:pt idx="861">
                  <c:v>0.235677083333333</c:v>
                </c:pt>
                <c:pt idx="862">
                  <c:v>0.2353515625</c:v>
                </c:pt>
                <c:pt idx="863">
                  <c:v>0.234809027777778</c:v>
                </c:pt>
                <c:pt idx="864">
                  <c:v>0.234471749226006</c:v>
                </c:pt>
                <c:pt idx="865">
                  <c:v>0.234375</c:v>
                </c:pt>
                <c:pt idx="866">
                  <c:v>0.234375</c:v>
                </c:pt>
                <c:pt idx="867">
                  <c:v>0.234311995967742</c:v>
                </c:pt>
                <c:pt idx="868">
                  <c:v>0.2341796875</c:v>
                </c:pt>
                <c:pt idx="869">
                  <c:v>0.233774038461538</c:v>
                </c:pt>
                <c:pt idx="870">
                  <c:v>0.233723958333333</c:v>
                </c:pt>
                <c:pt idx="871">
                  <c:v>0.2333984375</c:v>
                </c:pt>
                <c:pt idx="872">
                  <c:v>0.2333984375</c:v>
                </c:pt>
                <c:pt idx="873">
                  <c:v>0.233258928571429</c:v>
                </c:pt>
                <c:pt idx="874">
                  <c:v>0.233037243150685</c:v>
                </c:pt>
                <c:pt idx="875">
                  <c:v>0.2328125</c:v>
                </c:pt>
                <c:pt idx="876">
                  <c:v>0.232722355769231</c:v>
                </c:pt>
                <c:pt idx="877">
                  <c:v>0.232421875</c:v>
                </c:pt>
                <c:pt idx="878">
                  <c:v>0.232177734375</c:v>
                </c:pt>
                <c:pt idx="879">
                  <c:v>0.232171474358974</c:v>
                </c:pt>
                <c:pt idx="880">
                  <c:v>0.231869103773585</c:v>
                </c:pt>
                <c:pt idx="881">
                  <c:v>0.231749487704918</c:v>
                </c:pt>
                <c:pt idx="882">
                  <c:v>0.231605113636364</c:v>
                </c:pt>
                <c:pt idx="883">
                  <c:v>0.2314453125</c:v>
                </c:pt>
                <c:pt idx="884">
                  <c:v>0.230143229166667</c:v>
                </c:pt>
                <c:pt idx="885">
                  <c:v>0.229515678694158</c:v>
                </c:pt>
                <c:pt idx="886">
                  <c:v>0.2294921875</c:v>
                </c:pt>
                <c:pt idx="887">
                  <c:v>0.22900390625</c:v>
                </c:pt>
                <c:pt idx="888">
                  <c:v>0.22890625</c:v>
                </c:pt>
                <c:pt idx="889">
                  <c:v>0.228859641335227</c:v>
                </c:pt>
                <c:pt idx="890">
                  <c:v>0.2287109375</c:v>
                </c:pt>
                <c:pt idx="891">
                  <c:v>0.228156887755102</c:v>
                </c:pt>
                <c:pt idx="892">
                  <c:v>0.227450284090909</c:v>
                </c:pt>
                <c:pt idx="893">
                  <c:v>0.227213541666667</c:v>
                </c:pt>
                <c:pt idx="894">
                  <c:v>0.22674560546875</c:v>
                </c:pt>
                <c:pt idx="895">
                  <c:v>0.2265625</c:v>
                </c:pt>
                <c:pt idx="896">
                  <c:v>0.2265625</c:v>
                </c:pt>
                <c:pt idx="897">
                  <c:v>0.2263671875</c:v>
                </c:pt>
                <c:pt idx="898">
                  <c:v>0.22607421875</c:v>
                </c:pt>
                <c:pt idx="899">
                  <c:v>0.225911458333333</c:v>
                </c:pt>
                <c:pt idx="900">
                  <c:v>0.225341796875</c:v>
                </c:pt>
                <c:pt idx="901">
                  <c:v>0.225</c:v>
                </c:pt>
                <c:pt idx="902">
                  <c:v>0.2249755859375</c:v>
                </c:pt>
                <c:pt idx="903">
                  <c:v>0.22474609375</c:v>
                </c:pt>
                <c:pt idx="904">
                  <c:v>0.224609375</c:v>
                </c:pt>
                <c:pt idx="905">
                  <c:v>0.224609375</c:v>
                </c:pt>
                <c:pt idx="906">
                  <c:v>0.224609375</c:v>
                </c:pt>
                <c:pt idx="907">
                  <c:v>0.2239990234375</c:v>
                </c:pt>
                <c:pt idx="908">
                  <c:v>0.223797013274336</c:v>
                </c:pt>
                <c:pt idx="909">
                  <c:v>0.222797594572368</c:v>
                </c:pt>
                <c:pt idx="910">
                  <c:v>0.22265625</c:v>
                </c:pt>
                <c:pt idx="911">
                  <c:v>0.22265625</c:v>
                </c:pt>
                <c:pt idx="912">
                  <c:v>0.2216796875</c:v>
                </c:pt>
                <c:pt idx="913">
                  <c:v>0.221667921686747</c:v>
                </c:pt>
                <c:pt idx="914">
                  <c:v>0.220703125</c:v>
                </c:pt>
                <c:pt idx="915">
                  <c:v>0.220540364583333</c:v>
                </c:pt>
                <c:pt idx="916">
                  <c:v>0.219866071428571</c:v>
                </c:pt>
                <c:pt idx="917">
                  <c:v>0.219859730113636</c:v>
                </c:pt>
                <c:pt idx="918">
                  <c:v>0.2197265625</c:v>
                </c:pt>
                <c:pt idx="919">
                  <c:v>0.2197265625</c:v>
                </c:pt>
                <c:pt idx="920">
                  <c:v>0.21875</c:v>
                </c:pt>
                <c:pt idx="921">
                  <c:v>0.218315972222222</c:v>
                </c:pt>
                <c:pt idx="922">
                  <c:v>0.21826171875</c:v>
                </c:pt>
                <c:pt idx="923">
                  <c:v>0.217692057291667</c:v>
                </c:pt>
                <c:pt idx="924">
                  <c:v>0.216796875</c:v>
                </c:pt>
                <c:pt idx="925">
                  <c:v>0.216733870967742</c:v>
                </c:pt>
                <c:pt idx="926">
                  <c:v>0.216346153846154</c:v>
                </c:pt>
                <c:pt idx="927">
                  <c:v>0.215959821428571</c:v>
                </c:pt>
                <c:pt idx="928">
                  <c:v>0.215494791666667</c:v>
                </c:pt>
                <c:pt idx="929">
                  <c:v>0.21484375</c:v>
                </c:pt>
                <c:pt idx="930">
                  <c:v>0.21484375</c:v>
                </c:pt>
                <c:pt idx="931">
                  <c:v>0.214409722222222</c:v>
                </c:pt>
                <c:pt idx="932">
                  <c:v>0.214314778645833</c:v>
                </c:pt>
                <c:pt idx="933">
                  <c:v>0.21420423119469</c:v>
                </c:pt>
                <c:pt idx="934">
                  <c:v>0.213541666666667</c:v>
                </c:pt>
                <c:pt idx="935">
                  <c:v>0.2132568359375</c:v>
                </c:pt>
                <c:pt idx="936">
                  <c:v>0.213134765625</c:v>
                </c:pt>
                <c:pt idx="937">
                  <c:v>0.210480477373068</c:v>
                </c:pt>
                <c:pt idx="938">
                  <c:v>0.210205078125</c:v>
                </c:pt>
                <c:pt idx="939">
                  <c:v>0.210170358352144</c:v>
                </c:pt>
                <c:pt idx="940">
                  <c:v>0.21015625</c:v>
                </c:pt>
                <c:pt idx="941">
                  <c:v>0.21015625</c:v>
                </c:pt>
                <c:pt idx="942">
                  <c:v>0.210024350649351</c:v>
                </c:pt>
                <c:pt idx="943">
                  <c:v>0.2099609375</c:v>
                </c:pt>
                <c:pt idx="944">
                  <c:v>0.209691046679762</c:v>
                </c:pt>
                <c:pt idx="945">
                  <c:v>0.209585336538462</c:v>
                </c:pt>
                <c:pt idx="946">
                  <c:v>0.20947265625</c:v>
                </c:pt>
                <c:pt idx="947">
                  <c:v>0.209361747945932</c:v>
                </c:pt>
                <c:pt idx="948">
                  <c:v>0.209301549145299</c:v>
                </c:pt>
                <c:pt idx="949">
                  <c:v>0.208984375</c:v>
                </c:pt>
                <c:pt idx="950">
                  <c:v>0.208984375</c:v>
                </c:pt>
                <c:pt idx="951">
                  <c:v>0.208671875</c:v>
                </c:pt>
                <c:pt idx="952">
                  <c:v>0.208391462053571</c:v>
                </c:pt>
                <c:pt idx="953">
                  <c:v>0.208261343149038</c:v>
                </c:pt>
                <c:pt idx="954">
                  <c:v>0.208247950819672</c:v>
                </c:pt>
                <c:pt idx="955">
                  <c:v>0.207487824675325</c:v>
                </c:pt>
                <c:pt idx="956">
                  <c:v>0.20703125</c:v>
                </c:pt>
                <c:pt idx="957">
                  <c:v>0.206410845588235</c:v>
                </c:pt>
                <c:pt idx="958">
                  <c:v>0.206298828125</c:v>
                </c:pt>
                <c:pt idx="959">
                  <c:v>0.206194196428571</c:v>
                </c:pt>
                <c:pt idx="960">
                  <c:v>0.206163194444444</c:v>
                </c:pt>
                <c:pt idx="961">
                  <c:v>0.2060546875</c:v>
                </c:pt>
                <c:pt idx="962">
                  <c:v>0.205880301339286</c:v>
                </c:pt>
                <c:pt idx="963">
                  <c:v>0.205853174603175</c:v>
                </c:pt>
                <c:pt idx="964">
                  <c:v>0.205577820499468</c:v>
                </c:pt>
                <c:pt idx="965">
                  <c:v>0.2055419921875</c:v>
                </c:pt>
                <c:pt idx="966">
                  <c:v>0.205457899305556</c:v>
                </c:pt>
                <c:pt idx="967">
                  <c:v>0.205078125</c:v>
                </c:pt>
                <c:pt idx="968">
                  <c:v>0.205078125</c:v>
                </c:pt>
                <c:pt idx="969">
                  <c:v>0.204752604166667</c:v>
                </c:pt>
                <c:pt idx="970">
                  <c:v>0.204706101190476</c:v>
                </c:pt>
                <c:pt idx="971">
                  <c:v>0.204644097222222</c:v>
                </c:pt>
                <c:pt idx="972">
                  <c:v>0.204427083333333</c:v>
                </c:pt>
                <c:pt idx="973">
                  <c:v>0.203236607142857</c:v>
                </c:pt>
                <c:pt idx="974">
                  <c:v>0.203125</c:v>
                </c:pt>
                <c:pt idx="975">
                  <c:v>0.203125</c:v>
                </c:pt>
                <c:pt idx="976">
                  <c:v>0.203125</c:v>
                </c:pt>
                <c:pt idx="977">
                  <c:v>0.203125</c:v>
                </c:pt>
                <c:pt idx="978">
                  <c:v>0.202725147637795</c:v>
                </c:pt>
                <c:pt idx="979">
                  <c:v>0.20269775390625</c:v>
                </c:pt>
                <c:pt idx="980">
                  <c:v>0.202366420200893</c:v>
                </c:pt>
                <c:pt idx="981">
                  <c:v>0.2021484375</c:v>
                </c:pt>
                <c:pt idx="982">
                  <c:v>0.202071629213483</c:v>
                </c:pt>
                <c:pt idx="983">
                  <c:v>0.202008928571429</c:v>
                </c:pt>
                <c:pt idx="984">
                  <c:v>0.201986093350384</c:v>
                </c:pt>
                <c:pt idx="985">
                  <c:v>0.20166015625</c:v>
                </c:pt>
                <c:pt idx="986">
                  <c:v>0.20166015625</c:v>
                </c:pt>
                <c:pt idx="987">
                  <c:v>0.201318359375</c:v>
                </c:pt>
                <c:pt idx="988">
                  <c:v>0.201272551546392</c:v>
                </c:pt>
                <c:pt idx="989">
                  <c:v>0.201263632550336</c:v>
                </c:pt>
                <c:pt idx="990">
                  <c:v>0.201171875</c:v>
                </c:pt>
                <c:pt idx="991">
                  <c:v>0.201171875</c:v>
                </c:pt>
                <c:pt idx="992">
                  <c:v>0.201171875</c:v>
                </c:pt>
                <c:pt idx="993">
                  <c:v>0.201028086656442</c:v>
                </c:pt>
                <c:pt idx="994">
                  <c:v>0.201003502155172</c:v>
                </c:pt>
                <c:pt idx="995">
                  <c:v>0.200846354166667</c:v>
                </c:pt>
                <c:pt idx="996">
                  <c:v>0.2003173828125</c:v>
                </c:pt>
                <c:pt idx="997">
                  <c:v>0.200156865561392</c:v>
                </c:pt>
                <c:pt idx="998">
                  <c:v>0.199951171875</c:v>
                </c:pt>
              </c:numCache>
            </c:numRef>
          </c:val>
        </c:ser>
        <c:marker val="1"/>
        <c:axId val="361521976"/>
        <c:axId val="361525032"/>
      </c:lineChart>
      <c:lineChart>
        <c:grouping val="standard"/>
        <c:ser>
          <c:idx val="1"/>
          <c:order val="1"/>
          <c:tx>
            <c:strRef>
              <c:f>Sheet5!$U$1</c:f>
              <c:strCache>
                <c:ptCount val="1"/>
                <c:pt idx="0">
                  <c:v>total</c:v>
                </c:pt>
              </c:strCache>
            </c:strRef>
          </c:tx>
          <c:marker>
            <c:symbol val="none"/>
          </c:marker>
          <c:val>
            <c:numRef>
              <c:f>Sheet5!$U$2:$U$1000</c:f>
              <c:numCache>
                <c:formatCode>General</c:formatCode>
                <c:ptCount val="999"/>
                <c:pt idx="0">
                  <c:v>1024.0</c:v>
                </c:pt>
                <c:pt idx="1">
                  <c:v>512.0</c:v>
                </c:pt>
                <c:pt idx="2">
                  <c:v>57344.0</c:v>
                </c:pt>
                <c:pt idx="3">
                  <c:v>1024.0</c:v>
                </c:pt>
                <c:pt idx="4">
                  <c:v>1.543424E6</c:v>
                </c:pt>
                <c:pt idx="5">
                  <c:v>2048.0</c:v>
                </c:pt>
                <c:pt idx="6">
                  <c:v>87296.0</c:v>
                </c:pt>
                <c:pt idx="7">
                  <c:v>55808.0</c:v>
                </c:pt>
                <c:pt idx="8">
                  <c:v>94464.0</c:v>
                </c:pt>
                <c:pt idx="9">
                  <c:v>512.0</c:v>
                </c:pt>
                <c:pt idx="10">
                  <c:v>256.0</c:v>
                </c:pt>
                <c:pt idx="11">
                  <c:v>256.0</c:v>
                </c:pt>
                <c:pt idx="12">
                  <c:v>1024.0</c:v>
                </c:pt>
                <c:pt idx="13">
                  <c:v>50432.0</c:v>
                </c:pt>
                <c:pt idx="14">
                  <c:v>6912.0</c:v>
                </c:pt>
                <c:pt idx="15">
                  <c:v>212992.0</c:v>
                </c:pt>
                <c:pt idx="16">
                  <c:v>14336.0</c:v>
                </c:pt>
                <c:pt idx="17">
                  <c:v>16384.0</c:v>
                </c:pt>
                <c:pt idx="18">
                  <c:v>63488.0</c:v>
                </c:pt>
                <c:pt idx="19">
                  <c:v>256.0</c:v>
                </c:pt>
                <c:pt idx="20">
                  <c:v>303360.0</c:v>
                </c:pt>
                <c:pt idx="21">
                  <c:v>10752.0</c:v>
                </c:pt>
                <c:pt idx="22">
                  <c:v>512.0</c:v>
                </c:pt>
                <c:pt idx="23">
                  <c:v>5120.0</c:v>
                </c:pt>
                <c:pt idx="24">
                  <c:v>2048.0</c:v>
                </c:pt>
                <c:pt idx="25">
                  <c:v>256.0</c:v>
                </c:pt>
                <c:pt idx="26">
                  <c:v>86016.0</c:v>
                </c:pt>
                <c:pt idx="27">
                  <c:v>3328.0</c:v>
                </c:pt>
                <c:pt idx="28">
                  <c:v>6144.0</c:v>
                </c:pt>
                <c:pt idx="29">
                  <c:v>1024.0</c:v>
                </c:pt>
                <c:pt idx="30">
                  <c:v>227328.0</c:v>
                </c:pt>
                <c:pt idx="31">
                  <c:v>23296.0</c:v>
                </c:pt>
                <c:pt idx="32">
                  <c:v>256.0</c:v>
                </c:pt>
                <c:pt idx="33">
                  <c:v>4608.0</c:v>
                </c:pt>
                <c:pt idx="34">
                  <c:v>2048.0</c:v>
                </c:pt>
                <c:pt idx="35">
                  <c:v>2048.0</c:v>
                </c:pt>
                <c:pt idx="36">
                  <c:v>81920.0</c:v>
                </c:pt>
                <c:pt idx="37">
                  <c:v>10240.0</c:v>
                </c:pt>
                <c:pt idx="38">
                  <c:v>2048.0</c:v>
                </c:pt>
                <c:pt idx="39">
                  <c:v>14080.0</c:v>
                </c:pt>
                <c:pt idx="40">
                  <c:v>6912.0</c:v>
                </c:pt>
                <c:pt idx="41">
                  <c:v>256.0</c:v>
                </c:pt>
                <c:pt idx="42">
                  <c:v>1792.0</c:v>
                </c:pt>
                <c:pt idx="43">
                  <c:v>512.0</c:v>
                </c:pt>
                <c:pt idx="44">
                  <c:v>63744.0</c:v>
                </c:pt>
                <c:pt idx="45">
                  <c:v>2048.0</c:v>
                </c:pt>
                <c:pt idx="46">
                  <c:v>2560.0</c:v>
                </c:pt>
                <c:pt idx="47">
                  <c:v>2048.0</c:v>
                </c:pt>
                <c:pt idx="48">
                  <c:v>6144.0</c:v>
                </c:pt>
                <c:pt idx="49">
                  <c:v>9216.0</c:v>
                </c:pt>
                <c:pt idx="50">
                  <c:v>1024.0</c:v>
                </c:pt>
                <c:pt idx="51">
                  <c:v>1024.0</c:v>
                </c:pt>
                <c:pt idx="52">
                  <c:v>7424.0</c:v>
                </c:pt>
                <c:pt idx="53">
                  <c:v>1024.0</c:v>
                </c:pt>
                <c:pt idx="54">
                  <c:v>69376.0</c:v>
                </c:pt>
                <c:pt idx="55">
                  <c:v>53248.0</c:v>
                </c:pt>
                <c:pt idx="56">
                  <c:v>53504.0</c:v>
                </c:pt>
                <c:pt idx="57">
                  <c:v>8192.0</c:v>
                </c:pt>
                <c:pt idx="58">
                  <c:v>65536.0</c:v>
                </c:pt>
                <c:pt idx="59">
                  <c:v>11264.0</c:v>
                </c:pt>
                <c:pt idx="60">
                  <c:v>99840.0</c:v>
                </c:pt>
                <c:pt idx="61">
                  <c:v>2048.0</c:v>
                </c:pt>
                <c:pt idx="62">
                  <c:v>3072.0</c:v>
                </c:pt>
                <c:pt idx="63">
                  <c:v>4096.0</c:v>
                </c:pt>
                <c:pt idx="64">
                  <c:v>202240.0</c:v>
                </c:pt>
                <c:pt idx="65">
                  <c:v>16896.0</c:v>
                </c:pt>
                <c:pt idx="66">
                  <c:v>1024.0</c:v>
                </c:pt>
                <c:pt idx="67">
                  <c:v>4096.0</c:v>
                </c:pt>
                <c:pt idx="68">
                  <c:v>83968.0</c:v>
                </c:pt>
                <c:pt idx="69">
                  <c:v>32768.0</c:v>
                </c:pt>
                <c:pt idx="70">
                  <c:v>4096.0</c:v>
                </c:pt>
                <c:pt idx="71">
                  <c:v>22784.0</c:v>
                </c:pt>
                <c:pt idx="72">
                  <c:v>2048.0</c:v>
                </c:pt>
                <c:pt idx="73">
                  <c:v>747520.0</c:v>
                </c:pt>
                <c:pt idx="74">
                  <c:v>180224.0</c:v>
                </c:pt>
                <c:pt idx="75">
                  <c:v>512.0</c:v>
                </c:pt>
                <c:pt idx="76">
                  <c:v>4096.0</c:v>
                </c:pt>
                <c:pt idx="77">
                  <c:v>512.0</c:v>
                </c:pt>
                <c:pt idx="78">
                  <c:v>2048.0</c:v>
                </c:pt>
                <c:pt idx="79">
                  <c:v>1024.0</c:v>
                </c:pt>
                <c:pt idx="80">
                  <c:v>24576.0</c:v>
                </c:pt>
                <c:pt idx="81">
                  <c:v>4.28928E6</c:v>
                </c:pt>
                <c:pt idx="82">
                  <c:v>12288.0</c:v>
                </c:pt>
                <c:pt idx="83">
                  <c:v>10240.0</c:v>
                </c:pt>
                <c:pt idx="84">
                  <c:v>8192.0</c:v>
                </c:pt>
                <c:pt idx="85">
                  <c:v>81920.0</c:v>
                </c:pt>
                <c:pt idx="86">
                  <c:v>34816.0</c:v>
                </c:pt>
                <c:pt idx="87">
                  <c:v>2048.0</c:v>
                </c:pt>
                <c:pt idx="88">
                  <c:v>1024.0</c:v>
                </c:pt>
                <c:pt idx="89">
                  <c:v>36864.0</c:v>
                </c:pt>
                <c:pt idx="90">
                  <c:v>100096.0</c:v>
                </c:pt>
                <c:pt idx="91">
                  <c:v>301312.0</c:v>
                </c:pt>
                <c:pt idx="92">
                  <c:v>5120.0</c:v>
                </c:pt>
                <c:pt idx="93">
                  <c:v>53248.0</c:v>
                </c:pt>
                <c:pt idx="94">
                  <c:v>226816.0</c:v>
                </c:pt>
                <c:pt idx="95">
                  <c:v>8192.0</c:v>
                </c:pt>
                <c:pt idx="96">
                  <c:v>7168.0</c:v>
                </c:pt>
                <c:pt idx="97">
                  <c:v>1024.0</c:v>
                </c:pt>
                <c:pt idx="98">
                  <c:v>1792.0</c:v>
                </c:pt>
                <c:pt idx="99">
                  <c:v>512.0</c:v>
                </c:pt>
                <c:pt idx="100">
                  <c:v>1024.0</c:v>
                </c:pt>
                <c:pt idx="101">
                  <c:v>9728.0</c:v>
                </c:pt>
                <c:pt idx="102">
                  <c:v>206336.0</c:v>
                </c:pt>
                <c:pt idx="103">
                  <c:v>9728.0</c:v>
                </c:pt>
                <c:pt idx="104">
                  <c:v>8192.0</c:v>
                </c:pt>
                <c:pt idx="105">
                  <c:v>73728.0</c:v>
                </c:pt>
                <c:pt idx="106">
                  <c:v>1024.0</c:v>
                </c:pt>
                <c:pt idx="107">
                  <c:v>1024.0</c:v>
                </c:pt>
                <c:pt idx="108">
                  <c:v>13824.0</c:v>
                </c:pt>
                <c:pt idx="109">
                  <c:v>45312.0</c:v>
                </c:pt>
                <c:pt idx="110">
                  <c:v>1024.0</c:v>
                </c:pt>
                <c:pt idx="111">
                  <c:v>11776.0</c:v>
                </c:pt>
                <c:pt idx="112">
                  <c:v>2560.0</c:v>
                </c:pt>
                <c:pt idx="113">
                  <c:v>2048.0</c:v>
                </c:pt>
                <c:pt idx="114">
                  <c:v>4352.0</c:v>
                </c:pt>
                <c:pt idx="115">
                  <c:v>12032.0</c:v>
                </c:pt>
                <c:pt idx="116">
                  <c:v>112128.0</c:v>
                </c:pt>
                <c:pt idx="117">
                  <c:v>24576.0</c:v>
                </c:pt>
                <c:pt idx="118">
                  <c:v>101632.0</c:v>
                </c:pt>
                <c:pt idx="119">
                  <c:v>1024.0</c:v>
                </c:pt>
                <c:pt idx="120">
                  <c:v>8192.0</c:v>
                </c:pt>
                <c:pt idx="121">
                  <c:v>8192.0</c:v>
                </c:pt>
                <c:pt idx="122">
                  <c:v>8192.0</c:v>
                </c:pt>
                <c:pt idx="123">
                  <c:v>512.0</c:v>
                </c:pt>
                <c:pt idx="124">
                  <c:v>11264.0</c:v>
                </c:pt>
                <c:pt idx="125">
                  <c:v>184320.0</c:v>
                </c:pt>
                <c:pt idx="126">
                  <c:v>2048.0</c:v>
                </c:pt>
                <c:pt idx="127">
                  <c:v>61440.0</c:v>
                </c:pt>
                <c:pt idx="128">
                  <c:v>20480.0</c:v>
                </c:pt>
                <c:pt idx="129">
                  <c:v>9216.0</c:v>
                </c:pt>
                <c:pt idx="130">
                  <c:v>24576.0</c:v>
                </c:pt>
                <c:pt idx="131">
                  <c:v>17408.0</c:v>
                </c:pt>
                <c:pt idx="132">
                  <c:v>4096.0</c:v>
                </c:pt>
                <c:pt idx="133">
                  <c:v>7680.0</c:v>
                </c:pt>
                <c:pt idx="134">
                  <c:v>19456.0</c:v>
                </c:pt>
                <c:pt idx="135">
                  <c:v>1024.0</c:v>
                </c:pt>
                <c:pt idx="136">
                  <c:v>470016.0</c:v>
                </c:pt>
                <c:pt idx="137">
                  <c:v>57600.0</c:v>
                </c:pt>
                <c:pt idx="138">
                  <c:v>2048.0</c:v>
                </c:pt>
                <c:pt idx="139">
                  <c:v>18432.0</c:v>
                </c:pt>
                <c:pt idx="140">
                  <c:v>57344.0</c:v>
                </c:pt>
                <c:pt idx="141">
                  <c:v>4096.0</c:v>
                </c:pt>
                <c:pt idx="142">
                  <c:v>22528.0</c:v>
                </c:pt>
                <c:pt idx="143">
                  <c:v>2048.0</c:v>
                </c:pt>
                <c:pt idx="144">
                  <c:v>8448.0</c:v>
                </c:pt>
                <c:pt idx="145">
                  <c:v>3072.0</c:v>
                </c:pt>
                <c:pt idx="146">
                  <c:v>32768.0</c:v>
                </c:pt>
                <c:pt idx="147">
                  <c:v>1024.0</c:v>
                </c:pt>
                <c:pt idx="148">
                  <c:v>6144.0</c:v>
                </c:pt>
                <c:pt idx="149">
                  <c:v>6912.0</c:v>
                </c:pt>
                <c:pt idx="150">
                  <c:v>1024.0</c:v>
                </c:pt>
                <c:pt idx="151">
                  <c:v>8192.0</c:v>
                </c:pt>
                <c:pt idx="152">
                  <c:v>40960.0</c:v>
                </c:pt>
                <c:pt idx="153">
                  <c:v>1536.0</c:v>
                </c:pt>
                <c:pt idx="154">
                  <c:v>306944.0</c:v>
                </c:pt>
                <c:pt idx="155">
                  <c:v>1536.0</c:v>
                </c:pt>
                <c:pt idx="156">
                  <c:v>20992.0</c:v>
                </c:pt>
                <c:pt idx="157">
                  <c:v>2816.0</c:v>
                </c:pt>
                <c:pt idx="158">
                  <c:v>61440.0</c:v>
                </c:pt>
                <c:pt idx="159">
                  <c:v>180224.0</c:v>
                </c:pt>
                <c:pt idx="160">
                  <c:v>1024.0</c:v>
                </c:pt>
                <c:pt idx="161">
                  <c:v>256.0</c:v>
                </c:pt>
                <c:pt idx="162">
                  <c:v>295936.0</c:v>
                </c:pt>
                <c:pt idx="163">
                  <c:v>6144.0</c:v>
                </c:pt>
                <c:pt idx="164">
                  <c:v>2048.0</c:v>
                </c:pt>
                <c:pt idx="165">
                  <c:v>36864.0</c:v>
                </c:pt>
                <c:pt idx="166">
                  <c:v>4608.0</c:v>
                </c:pt>
                <c:pt idx="167">
                  <c:v>6144.0</c:v>
                </c:pt>
                <c:pt idx="168">
                  <c:v>245760.0</c:v>
                </c:pt>
                <c:pt idx="169">
                  <c:v>133376.0</c:v>
                </c:pt>
                <c:pt idx="170">
                  <c:v>27648.0</c:v>
                </c:pt>
                <c:pt idx="171">
                  <c:v>48896.0</c:v>
                </c:pt>
                <c:pt idx="172">
                  <c:v>3584.0</c:v>
                </c:pt>
                <c:pt idx="173">
                  <c:v>12288.0</c:v>
                </c:pt>
                <c:pt idx="174">
                  <c:v>8192.0</c:v>
                </c:pt>
                <c:pt idx="175">
                  <c:v>3328.0</c:v>
                </c:pt>
                <c:pt idx="176">
                  <c:v>205568.0</c:v>
                </c:pt>
                <c:pt idx="177">
                  <c:v>2048.0</c:v>
                </c:pt>
                <c:pt idx="178">
                  <c:v>163840.0</c:v>
                </c:pt>
                <c:pt idx="179">
                  <c:v>52480.0</c:v>
                </c:pt>
                <c:pt idx="180">
                  <c:v>1.70112E6</c:v>
                </c:pt>
                <c:pt idx="181">
                  <c:v>6144.0</c:v>
                </c:pt>
                <c:pt idx="182">
                  <c:v>32768.0</c:v>
                </c:pt>
                <c:pt idx="183">
                  <c:v>3072.0</c:v>
                </c:pt>
                <c:pt idx="184">
                  <c:v>131072.0</c:v>
                </c:pt>
                <c:pt idx="185">
                  <c:v>7168.0</c:v>
                </c:pt>
                <c:pt idx="186">
                  <c:v>24832.0</c:v>
                </c:pt>
                <c:pt idx="187">
                  <c:v>376832.0</c:v>
                </c:pt>
                <c:pt idx="188">
                  <c:v>22528.0</c:v>
                </c:pt>
                <c:pt idx="189">
                  <c:v>4096.0</c:v>
                </c:pt>
                <c:pt idx="190">
                  <c:v>17152.0</c:v>
                </c:pt>
                <c:pt idx="191">
                  <c:v>12288.0</c:v>
                </c:pt>
                <c:pt idx="192">
                  <c:v>146432.0</c:v>
                </c:pt>
                <c:pt idx="193">
                  <c:v>2048.0</c:v>
                </c:pt>
                <c:pt idx="194">
                  <c:v>512.0</c:v>
                </c:pt>
                <c:pt idx="195">
                  <c:v>9984.0</c:v>
                </c:pt>
                <c:pt idx="196">
                  <c:v>32768.0</c:v>
                </c:pt>
                <c:pt idx="197">
                  <c:v>351744.0</c:v>
                </c:pt>
                <c:pt idx="198">
                  <c:v>2048.0</c:v>
                </c:pt>
                <c:pt idx="199">
                  <c:v>20480.0</c:v>
                </c:pt>
                <c:pt idx="200">
                  <c:v>107264.0</c:v>
                </c:pt>
                <c:pt idx="201">
                  <c:v>1024.0</c:v>
                </c:pt>
                <c:pt idx="202">
                  <c:v>37888.0</c:v>
                </c:pt>
                <c:pt idx="203">
                  <c:v>344064.0</c:v>
                </c:pt>
                <c:pt idx="204">
                  <c:v>3328.0</c:v>
                </c:pt>
                <c:pt idx="205">
                  <c:v>10240.0</c:v>
                </c:pt>
                <c:pt idx="206">
                  <c:v>1792.0</c:v>
                </c:pt>
                <c:pt idx="207">
                  <c:v>4096.0</c:v>
                </c:pt>
                <c:pt idx="208">
                  <c:v>39168.0</c:v>
                </c:pt>
                <c:pt idx="209">
                  <c:v>1024.0</c:v>
                </c:pt>
                <c:pt idx="210">
                  <c:v>65536.0</c:v>
                </c:pt>
                <c:pt idx="211">
                  <c:v>2560.0</c:v>
                </c:pt>
                <c:pt idx="212">
                  <c:v>1280.0</c:v>
                </c:pt>
                <c:pt idx="213">
                  <c:v>71168.0</c:v>
                </c:pt>
                <c:pt idx="214">
                  <c:v>8192.0</c:v>
                </c:pt>
                <c:pt idx="215">
                  <c:v>81920.0</c:v>
                </c:pt>
                <c:pt idx="216">
                  <c:v>8192.0</c:v>
                </c:pt>
                <c:pt idx="217">
                  <c:v>270336.0</c:v>
                </c:pt>
                <c:pt idx="218">
                  <c:v>1.0738688E7</c:v>
                </c:pt>
                <c:pt idx="219">
                  <c:v>14336.0</c:v>
                </c:pt>
                <c:pt idx="220">
                  <c:v>12288.0</c:v>
                </c:pt>
                <c:pt idx="221">
                  <c:v>8192.0</c:v>
                </c:pt>
                <c:pt idx="222">
                  <c:v>16384.0</c:v>
                </c:pt>
                <c:pt idx="223">
                  <c:v>34048.0</c:v>
                </c:pt>
                <c:pt idx="224">
                  <c:v>74752.0</c:v>
                </c:pt>
                <c:pt idx="225">
                  <c:v>68608.0</c:v>
                </c:pt>
                <c:pt idx="226">
                  <c:v>7168.0</c:v>
                </c:pt>
                <c:pt idx="227">
                  <c:v>1024.0</c:v>
                </c:pt>
                <c:pt idx="228">
                  <c:v>9216.0</c:v>
                </c:pt>
                <c:pt idx="229">
                  <c:v>262144.0</c:v>
                </c:pt>
                <c:pt idx="230">
                  <c:v>5888.0</c:v>
                </c:pt>
                <c:pt idx="231">
                  <c:v>512.0</c:v>
                </c:pt>
                <c:pt idx="232">
                  <c:v>768.0</c:v>
                </c:pt>
                <c:pt idx="233">
                  <c:v>1792.0</c:v>
                </c:pt>
                <c:pt idx="234">
                  <c:v>722944.0</c:v>
                </c:pt>
                <c:pt idx="235">
                  <c:v>4608.0</c:v>
                </c:pt>
                <c:pt idx="236">
                  <c:v>3328.0</c:v>
                </c:pt>
                <c:pt idx="237">
                  <c:v>245760.0</c:v>
                </c:pt>
                <c:pt idx="238">
                  <c:v>6144.0</c:v>
                </c:pt>
                <c:pt idx="239">
                  <c:v>20992.0</c:v>
                </c:pt>
                <c:pt idx="240">
                  <c:v>10240.0</c:v>
                </c:pt>
                <c:pt idx="241">
                  <c:v>24576.0</c:v>
                </c:pt>
                <c:pt idx="242">
                  <c:v>12288.0</c:v>
                </c:pt>
                <c:pt idx="243">
                  <c:v>61440.0</c:v>
                </c:pt>
                <c:pt idx="244">
                  <c:v>20480.0</c:v>
                </c:pt>
                <c:pt idx="245">
                  <c:v>40960.0</c:v>
                </c:pt>
                <c:pt idx="246">
                  <c:v>4096.0</c:v>
                </c:pt>
                <c:pt idx="247">
                  <c:v>2560.0</c:v>
                </c:pt>
                <c:pt idx="248">
                  <c:v>40960.0</c:v>
                </c:pt>
                <c:pt idx="249">
                  <c:v>1792.0</c:v>
                </c:pt>
                <c:pt idx="250">
                  <c:v>4096.0</c:v>
                </c:pt>
                <c:pt idx="251">
                  <c:v>442368.0</c:v>
                </c:pt>
                <c:pt idx="252">
                  <c:v>313088.0</c:v>
                </c:pt>
                <c:pt idx="253">
                  <c:v>4096.0</c:v>
                </c:pt>
                <c:pt idx="254">
                  <c:v>3072.0</c:v>
                </c:pt>
                <c:pt idx="255">
                  <c:v>6144.0</c:v>
                </c:pt>
                <c:pt idx="256">
                  <c:v>583936.0</c:v>
                </c:pt>
                <c:pt idx="257">
                  <c:v>512.0</c:v>
                </c:pt>
                <c:pt idx="258">
                  <c:v>6656.0</c:v>
                </c:pt>
                <c:pt idx="259">
                  <c:v>2048.0</c:v>
                </c:pt>
                <c:pt idx="260">
                  <c:v>1536.0</c:v>
                </c:pt>
                <c:pt idx="261">
                  <c:v>2.266624E6</c:v>
                </c:pt>
                <c:pt idx="262">
                  <c:v>311296.0</c:v>
                </c:pt>
                <c:pt idx="263">
                  <c:v>2048.0</c:v>
                </c:pt>
                <c:pt idx="264">
                  <c:v>12288.0</c:v>
                </c:pt>
                <c:pt idx="265">
                  <c:v>1024.0</c:v>
                </c:pt>
                <c:pt idx="266">
                  <c:v>3072.0</c:v>
                </c:pt>
                <c:pt idx="267">
                  <c:v>351744.0</c:v>
                </c:pt>
                <c:pt idx="268">
                  <c:v>2048.0</c:v>
                </c:pt>
                <c:pt idx="269">
                  <c:v>102400.0</c:v>
                </c:pt>
                <c:pt idx="270">
                  <c:v>20480.0</c:v>
                </c:pt>
                <c:pt idx="271">
                  <c:v>3840.0</c:v>
                </c:pt>
                <c:pt idx="272">
                  <c:v>9472.0</c:v>
                </c:pt>
                <c:pt idx="273">
                  <c:v>5120.0</c:v>
                </c:pt>
                <c:pt idx="274">
                  <c:v>9216.0</c:v>
                </c:pt>
                <c:pt idx="275">
                  <c:v>4096.0</c:v>
                </c:pt>
                <c:pt idx="276">
                  <c:v>39168.0</c:v>
                </c:pt>
                <c:pt idx="277">
                  <c:v>8448.0</c:v>
                </c:pt>
                <c:pt idx="278">
                  <c:v>3.132416E6</c:v>
                </c:pt>
                <c:pt idx="279">
                  <c:v>2048.0</c:v>
                </c:pt>
                <c:pt idx="280">
                  <c:v>1536.0</c:v>
                </c:pt>
                <c:pt idx="281">
                  <c:v>86016.0</c:v>
                </c:pt>
                <c:pt idx="282">
                  <c:v>65536.0</c:v>
                </c:pt>
                <c:pt idx="283">
                  <c:v>1024.0</c:v>
                </c:pt>
                <c:pt idx="284">
                  <c:v>2304.0</c:v>
                </c:pt>
                <c:pt idx="285">
                  <c:v>230144.0</c:v>
                </c:pt>
                <c:pt idx="286">
                  <c:v>1024.0</c:v>
                </c:pt>
                <c:pt idx="287">
                  <c:v>512.0</c:v>
                </c:pt>
                <c:pt idx="288">
                  <c:v>36864.0</c:v>
                </c:pt>
                <c:pt idx="289">
                  <c:v>15104.0</c:v>
                </c:pt>
                <c:pt idx="290">
                  <c:v>40960.0</c:v>
                </c:pt>
                <c:pt idx="291">
                  <c:v>1280.0</c:v>
                </c:pt>
                <c:pt idx="292">
                  <c:v>1024.0</c:v>
                </c:pt>
                <c:pt idx="293">
                  <c:v>4096.0</c:v>
                </c:pt>
                <c:pt idx="294">
                  <c:v>37376.0</c:v>
                </c:pt>
                <c:pt idx="295">
                  <c:v>16384.0</c:v>
                </c:pt>
                <c:pt idx="296">
                  <c:v>110592.0</c:v>
                </c:pt>
                <c:pt idx="297">
                  <c:v>4096.0</c:v>
                </c:pt>
                <c:pt idx="298">
                  <c:v>4352.0</c:v>
                </c:pt>
                <c:pt idx="299">
                  <c:v>3072.0</c:v>
                </c:pt>
                <c:pt idx="300">
                  <c:v>1536.0</c:v>
                </c:pt>
                <c:pt idx="301">
                  <c:v>8192.0</c:v>
                </c:pt>
                <c:pt idx="302">
                  <c:v>1024.0</c:v>
                </c:pt>
                <c:pt idx="303">
                  <c:v>256.0</c:v>
                </c:pt>
                <c:pt idx="304">
                  <c:v>436480.0</c:v>
                </c:pt>
                <c:pt idx="305">
                  <c:v>3584.0</c:v>
                </c:pt>
                <c:pt idx="306">
                  <c:v>512.0</c:v>
                </c:pt>
                <c:pt idx="307">
                  <c:v>3072.0</c:v>
                </c:pt>
                <c:pt idx="308">
                  <c:v>784896.0</c:v>
                </c:pt>
                <c:pt idx="309">
                  <c:v>256.0</c:v>
                </c:pt>
                <c:pt idx="310">
                  <c:v>3072.0</c:v>
                </c:pt>
                <c:pt idx="311">
                  <c:v>39424.0</c:v>
                </c:pt>
                <c:pt idx="312">
                  <c:v>2048.0</c:v>
                </c:pt>
                <c:pt idx="313">
                  <c:v>1024.0</c:v>
                </c:pt>
                <c:pt idx="314">
                  <c:v>9984.0</c:v>
                </c:pt>
                <c:pt idx="315">
                  <c:v>1024.0</c:v>
                </c:pt>
                <c:pt idx="316">
                  <c:v>471552.0</c:v>
                </c:pt>
                <c:pt idx="317">
                  <c:v>2048.0</c:v>
                </c:pt>
                <c:pt idx="318">
                  <c:v>4096.0</c:v>
                </c:pt>
                <c:pt idx="319">
                  <c:v>8192.0</c:v>
                </c:pt>
                <c:pt idx="320">
                  <c:v>132352.0</c:v>
                </c:pt>
                <c:pt idx="321">
                  <c:v>2.031616E6</c:v>
                </c:pt>
                <c:pt idx="322">
                  <c:v>81920.0</c:v>
                </c:pt>
                <c:pt idx="323">
                  <c:v>4096.0</c:v>
                </c:pt>
                <c:pt idx="324">
                  <c:v>18688.0</c:v>
                </c:pt>
                <c:pt idx="325">
                  <c:v>45056.0</c:v>
                </c:pt>
                <c:pt idx="326">
                  <c:v>2048.0</c:v>
                </c:pt>
                <c:pt idx="327">
                  <c:v>2048.0</c:v>
                </c:pt>
                <c:pt idx="328">
                  <c:v>2816.0</c:v>
                </c:pt>
                <c:pt idx="329">
                  <c:v>46336.0</c:v>
                </c:pt>
                <c:pt idx="330">
                  <c:v>3072.0</c:v>
                </c:pt>
                <c:pt idx="331">
                  <c:v>8192.0</c:v>
                </c:pt>
                <c:pt idx="332">
                  <c:v>16128.0</c:v>
                </c:pt>
                <c:pt idx="333">
                  <c:v>8192.0</c:v>
                </c:pt>
                <c:pt idx="334">
                  <c:v>2816.0</c:v>
                </c:pt>
                <c:pt idx="335">
                  <c:v>2048.0</c:v>
                </c:pt>
                <c:pt idx="336">
                  <c:v>1024.0</c:v>
                </c:pt>
                <c:pt idx="337">
                  <c:v>256.0</c:v>
                </c:pt>
                <c:pt idx="338">
                  <c:v>1024.0</c:v>
                </c:pt>
                <c:pt idx="339">
                  <c:v>9216.0</c:v>
                </c:pt>
                <c:pt idx="340">
                  <c:v>1024.0</c:v>
                </c:pt>
                <c:pt idx="341">
                  <c:v>1024.0</c:v>
                </c:pt>
                <c:pt idx="342">
                  <c:v>12032.0</c:v>
                </c:pt>
                <c:pt idx="343">
                  <c:v>2048.0</c:v>
                </c:pt>
                <c:pt idx="344">
                  <c:v>13824.0</c:v>
                </c:pt>
                <c:pt idx="345">
                  <c:v>32768.0</c:v>
                </c:pt>
                <c:pt idx="346">
                  <c:v>1024.0</c:v>
                </c:pt>
                <c:pt idx="347">
                  <c:v>1.1456E6</c:v>
                </c:pt>
                <c:pt idx="348">
                  <c:v>272640.0</c:v>
                </c:pt>
                <c:pt idx="349">
                  <c:v>3072.0</c:v>
                </c:pt>
                <c:pt idx="350">
                  <c:v>1024.0</c:v>
                </c:pt>
                <c:pt idx="351">
                  <c:v>889344.0</c:v>
                </c:pt>
                <c:pt idx="352">
                  <c:v>133888.0</c:v>
                </c:pt>
                <c:pt idx="353">
                  <c:v>25344.0</c:v>
                </c:pt>
                <c:pt idx="354">
                  <c:v>2560.0</c:v>
                </c:pt>
                <c:pt idx="355">
                  <c:v>10240.0</c:v>
                </c:pt>
                <c:pt idx="356">
                  <c:v>10240.0</c:v>
                </c:pt>
                <c:pt idx="357">
                  <c:v>13568.0</c:v>
                </c:pt>
                <c:pt idx="358">
                  <c:v>3072.0</c:v>
                </c:pt>
                <c:pt idx="359">
                  <c:v>66816.0</c:v>
                </c:pt>
                <c:pt idx="360">
                  <c:v>9216.0</c:v>
                </c:pt>
                <c:pt idx="361">
                  <c:v>12288.0</c:v>
                </c:pt>
                <c:pt idx="362">
                  <c:v>2816.0</c:v>
                </c:pt>
                <c:pt idx="363">
                  <c:v>114688.0</c:v>
                </c:pt>
                <c:pt idx="364">
                  <c:v>18432.0</c:v>
                </c:pt>
                <c:pt idx="365">
                  <c:v>2048.0</c:v>
                </c:pt>
                <c:pt idx="366">
                  <c:v>900096.0</c:v>
                </c:pt>
                <c:pt idx="367">
                  <c:v>32768.0</c:v>
                </c:pt>
                <c:pt idx="368">
                  <c:v>9216.0</c:v>
                </c:pt>
                <c:pt idx="369">
                  <c:v>8192.0</c:v>
                </c:pt>
                <c:pt idx="370">
                  <c:v>4096.0</c:v>
                </c:pt>
                <c:pt idx="371">
                  <c:v>2048.0</c:v>
                </c:pt>
                <c:pt idx="372">
                  <c:v>252160.0</c:v>
                </c:pt>
                <c:pt idx="373">
                  <c:v>1280.0</c:v>
                </c:pt>
                <c:pt idx="374">
                  <c:v>18944.0</c:v>
                </c:pt>
                <c:pt idx="375">
                  <c:v>9216.0</c:v>
                </c:pt>
                <c:pt idx="376">
                  <c:v>1.646336E6</c:v>
                </c:pt>
                <c:pt idx="377">
                  <c:v>12288.0</c:v>
                </c:pt>
                <c:pt idx="378">
                  <c:v>20480.0</c:v>
                </c:pt>
                <c:pt idx="379">
                  <c:v>2048.0</c:v>
                </c:pt>
                <c:pt idx="380">
                  <c:v>40960.0</c:v>
                </c:pt>
                <c:pt idx="381">
                  <c:v>2048.0</c:v>
                </c:pt>
                <c:pt idx="382">
                  <c:v>4096.0</c:v>
                </c:pt>
                <c:pt idx="383">
                  <c:v>722432.0</c:v>
                </c:pt>
                <c:pt idx="384">
                  <c:v>4096.0</c:v>
                </c:pt>
                <c:pt idx="385">
                  <c:v>2560.0</c:v>
                </c:pt>
                <c:pt idx="386">
                  <c:v>5.472256E6</c:v>
                </c:pt>
                <c:pt idx="387">
                  <c:v>41984.0</c:v>
                </c:pt>
                <c:pt idx="388">
                  <c:v>136448.0</c:v>
                </c:pt>
                <c:pt idx="389">
                  <c:v>256.0</c:v>
                </c:pt>
                <c:pt idx="390">
                  <c:v>256.0</c:v>
                </c:pt>
                <c:pt idx="391">
                  <c:v>5120.0</c:v>
                </c:pt>
                <c:pt idx="392">
                  <c:v>12288.0</c:v>
                </c:pt>
                <c:pt idx="393">
                  <c:v>4096.0</c:v>
                </c:pt>
                <c:pt idx="394">
                  <c:v>8192.0</c:v>
                </c:pt>
                <c:pt idx="395">
                  <c:v>8192.0</c:v>
                </c:pt>
                <c:pt idx="396">
                  <c:v>33024.0</c:v>
                </c:pt>
                <c:pt idx="397">
                  <c:v>10240.0</c:v>
                </c:pt>
                <c:pt idx="398">
                  <c:v>512.0</c:v>
                </c:pt>
                <c:pt idx="399">
                  <c:v>35584.0</c:v>
                </c:pt>
                <c:pt idx="400">
                  <c:v>11008.0</c:v>
                </c:pt>
                <c:pt idx="401">
                  <c:v>12288.0</c:v>
                </c:pt>
                <c:pt idx="402">
                  <c:v>6144.0</c:v>
                </c:pt>
                <c:pt idx="403">
                  <c:v>7168.0</c:v>
                </c:pt>
                <c:pt idx="404">
                  <c:v>5632.0</c:v>
                </c:pt>
                <c:pt idx="405">
                  <c:v>512.0</c:v>
                </c:pt>
                <c:pt idx="406">
                  <c:v>110848.0</c:v>
                </c:pt>
                <c:pt idx="407">
                  <c:v>210432.0</c:v>
                </c:pt>
                <c:pt idx="408">
                  <c:v>3328.0</c:v>
                </c:pt>
                <c:pt idx="409">
                  <c:v>1024.0</c:v>
                </c:pt>
                <c:pt idx="410">
                  <c:v>1280.0</c:v>
                </c:pt>
                <c:pt idx="411">
                  <c:v>4352.0</c:v>
                </c:pt>
                <c:pt idx="412">
                  <c:v>512.0</c:v>
                </c:pt>
                <c:pt idx="413">
                  <c:v>4864.0</c:v>
                </c:pt>
                <c:pt idx="414">
                  <c:v>6144.0</c:v>
                </c:pt>
                <c:pt idx="415">
                  <c:v>2.303488E6</c:v>
                </c:pt>
                <c:pt idx="416">
                  <c:v>3072.0</c:v>
                </c:pt>
                <c:pt idx="417">
                  <c:v>17408.0</c:v>
                </c:pt>
                <c:pt idx="418">
                  <c:v>17152.0</c:v>
                </c:pt>
                <c:pt idx="419">
                  <c:v>1536.0</c:v>
                </c:pt>
                <c:pt idx="420">
                  <c:v>1024.0</c:v>
                </c:pt>
                <c:pt idx="421">
                  <c:v>4096.0</c:v>
                </c:pt>
                <c:pt idx="422">
                  <c:v>256.0</c:v>
                </c:pt>
                <c:pt idx="423">
                  <c:v>22016.0</c:v>
                </c:pt>
                <c:pt idx="424">
                  <c:v>4096.0</c:v>
                </c:pt>
                <c:pt idx="425">
                  <c:v>3072.0</c:v>
                </c:pt>
                <c:pt idx="426">
                  <c:v>24576.0</c:v>
                </c:pt>
                <c:pt idx="427">
                  <c:v>1.72032E6</c:v>
                </c:pt>
                <c:pt idx="428">
                  <c:v>188416.0</c:v>
                </c:pt>
                <c:pt idx="429">
                  <c:v>6.587904E6</c:v>
                </c:pt>
                <c:pt idx="430">
                  <c:v>53248.0</c:v>
                </c:pt>
                <c:pt idx="431">
                  <c:v>233216.0</c:v>
                </c:pt>
                <c:pt idx="432">
                  <c:v>2048.0</c:v>
                </c:pt>
                <c:pt idx="433">
                  <c:v>1024.0</c:v>
                </c:pt>
                <c:pt idx="434">
                  <c:v>6144.0</c:v>
                </c:pt>
                <c:pt idx="435">
                  <c:v>256.0</c:v>
                </c:pt>
                <c:pt idx="436">
                  <c:v>4.365568E6</c:v>
                </c:pt>
                <c:pt idx="437">
                  <c:v>86016.0</c:v>
                </c:pt>
                <c:pt idx="438">
                  <c:v>147712.0</c:v>
                </c:pt>
                <c:pt idx="439">
                  <c:v>9216.0</c:v>
                </c:pt>
                <c:pt idx="440">
                  <c:v>18688.0</c:v>
                </c:pt>
                <c:pt idx="441">
                  <c:v>6144.0</c:v>
                </c:pt>
                <c:pt idx="442">
                  <c:v>1024.0</c:v>
                </c:pt>
                <c:pt idx="443">
                  <c:v>7168.0</c:v>
                </c:pt>
                <c:pt idx="444">
                  <c:v>529408.0</c:v>
                </c:pt>
                <c:pt idx="445">
                  <c:v>669184.0</c:v>
                </c:pt>
                <c:pt idx="446">
                  <c:v>8192.0</c:v>
                </c:pt>
                <c:pt idx="447">
                  <c:v>22272.0</c:v>
                </c:pt>
                <c:pt idx="448">
                  <c:v>59392.0</c:v>
                </c:pt>
                <c:pt idx="449">
                  <c:v>1.487104E6</c:v>
                </c:pt>
                <c:pt idx="450">
                  <c:v>417536.0</c:v>
                </c:pt>
                <c:pt idx="451">
                  <c:v>22528.0</c:v>
                </c:pt>
                <c:pt idx="452">
                  <c:v>512.0</c:v>
                </c:pt>
                <c:pt idx="453">
                  <c:v>256.0</c:v>
                </c:pt>
                <c:pt idx="454">
                  <c:v>129792.0</c:v>
                </c:pt>
                <c:pt idx="455">
                  <c:v>3072.0</c:v>
                </c:pt>
                <c:pt idx="456">
                  <c:v>6144.0</c:v>
                </c:pt>
                <c:pt idx="457">
                  <c:v>147456.0</c:v>
                </c:pt>
                <c:pt idx="458">
                  <c:v>3.69792E6</c:v>
                </c:pt>
                <c:pt idx="459">
                  <c:v>134144.0</c:v>
                </c:pt>
                <c:pt idx="460">
                  <c:v>5120.0</c:v>
                </c:pt>
                <c:pt idx="461">
                  <c:v>286720.0</c:v>
                </c:pt>
                <c:pt idx="462">
                  <c:v>26880.0</c:v>
                </c:pt>
                <c:pt idx="463">
                  <c:v>1536.0</c:v>
                </c:pt>
                <c:pt idx="464">
                  <c:v>2304.0</c:v>
                </c:pt>
                <c:pt idx="465">
                  <c:v>20736.0</c:v>
                </c:pt>
                <c:pt idx="466">
                  <c:v>1280.0</c:v>
                </c:pt>
                <c:pt idx="467">
                  <c:v>512.0</c:v>
                </c:pt>
                <c:pt idx="468">
                  <c:v>512.0</c:v>
                </c:pt>
                <c:pt idx="469">
                  <c:v>26112.0</c:v>
                </c:pt>
                <c:pt idx="470">
                  <c:v>8960.0</c:v>
                </c:pt>
                <c:pt idx="471">
                  <c:v>8704.0</c:v>
                </c:pt>
                <c:pt idx="472">
                  <c:v>1024.0</c:v>
                </c:pt>
                <c:pt idx="473">
                  <c:v>3328.0</c:v>
                </c:pt>
                <c:pt idx="474">
                  <c:v>45312.0</c:v>
                </c:pt>
                <c:pt idx="475">
                  <c:v>10240.0</c:v>
                </c:pt>
                <c:pt idx="476">
                  <c:v>1792.0</c:v>
                </c:pt>
                <c:pt idx="477">
                  <c:v>49152.0</c:v>
                </c:pt>
                <c:pt idx="478">
                  <c:v>839680.0</c:v>
                </c:pt>
                <c:pt idx="479">
                  <c:v>15360.0</c:v>
                </c:pt>
                <c:pt idx="480">
                  <c:v>19968.0</c:v>
                </c:pt>
                <c:pt idx="481">
                  <c:v>1024.0</c:v>
                </c:pt>
                <c:pt idx="482">
                  <c:v>512.0</c:v>
                </c:pt>
                <c:pt idx="483">
                  <c:v>2.241536E6</c:v>
                </c:pt>
                <c:pt idx="484">
                  <c:v>768.0</c:v>
                </c:pt>
                <c:pt idx="485">
                  <c:v>25344.0</c:v>
                </c:pt>
                <c:pt idx="486">
                  <c:v>319488.0</c:v>
                </c:pt>
                <c:pt idx="487">
                  <c:v>62720.0</c:v>
                </c:pt>
                <c:pt idx="488">
                  <c:v>179456.0</c:v>
                </c:pt>
                <c:pt idx="489">
                  <c:v>342272.0</c:v>
                </c:pt>
                <c:pt idx="490">
                  <c:v>7168.0</c:v>
                </c:pt>
                <c:pt idx="491">
                  <c:v>5120.0</c:v>
                </c:pt>
                <c:pt idx="492">
                  <c:v>29696.0</c:v>
                </c:pt>
                <c:pt idx="493">
                  <c:v>512.0</c:v>
                </c:pt>
                <c:pt idx="494">
                  <c:v>1536.0</c:v>
                </c:pt>
                <c:pt idx="495">
                  <c:v>2560.0</c:v>
                </c:pt>
                <c:pt idx="496">
                  <c:v>2048.0</c:v>
                </c:pt>
                <c:pt idx="497">
                  <c:v>1024.0</c:v>
                </c:pt>
                <c:pt idx="498">
                  <c:v>8192.0</c:v>
                </c:pt>
                <c:pt idx="499">
                  <c:v>12288.0</c:v>
                </c:pt>
                <c:pt idx="500">
                  <c:v>8192.0</c:v>
                </c:pt>
                <c:pt idx="501">
                  <c:v>1536.0</c:v>
                </c:pt>
                <c:pt idx="502">
                  <c:v>154368.0</c:v>
                </c:pt>
                <c:pt idx="503">
                  <c:v>107008.0</c:v>
                </c:pt>
                <c:pt idx="504">
                  <c:v>512.0</c:v>
                </c:pt>
                <c:pt idx="505">
                  <c:v>1024.0</c:v>
                </c:pt>
                <c:pt idx="506">
                  <c:v>16896.0</c:v>
                </c:pt>
                <c:pt idx="507">
                  <c:v>2048.0</c:v>
                </c:pt>
                <c:pt idx="508">
                  <c:v>512.0</c:v>
                </c:pt>
                <c:pt idx="509">
                  <c:v>250112.0</c:v>
                </c:pt>
                <c:pt idx="510">
                  <c:v>512.0</c:v>
                </c:pt>
                <c:pt idx="511">
                  <c:v>512.0</c:v>
                </c:pt>
                <c:pt idx="512">
                  <c:v>256.0</c:v>
                </c:pt>
                <c:pt idx="513">
                  <c:v>350976.0</c:v>
                </c:pt>
                <c:pt idx="514">
                  <c:v>44032.0</c:v>
                </c:pt>
                <c:pt idx="515">
                  <c:v>156672.0</c:v>
                </c:pt>
                <c:pt idx="516">
                  <c:v>4096.0</c:v>
                </c:pt>
                <c:pt idx="517">
                  <c:v>26112.0</c:v>
                </c:pt>
                <c:pt idx="518">
                  <c:v>5888.0</c:v>
                </c:pt>
                <c:pt idx="519">
                  <c:v>43008.0</c:v>
                </c:pt>
                <c:pt idx="520">
                  <c:v>847872.0</c:v>
                </c:pt>
                <c:pt idx="521">
                  <c:v>536832.0</c:v>
                </c:pt>
                <c:pt idx="522">
                  <c:v>122624.0</c:v>
                </c:pt>
                <c:pt idx="523">
                  <c:v>28672.0</c:v>
                </c:pt>
                <c:pt idx="524">
                  <c:v>10240.0</c:v>
                </c:pt>
                <c:pt idx="525">
                  <c:v>4096.0</c:v>
                </c:pt>
                <c:pt idx="526">
                  <c:v>16384.0</c:v>
                </c:pt>
                <c:pt idx="527">
                  <c:v>1.011712E6</c:v>
                </c:pt>
                <c:pt idx="528">
                  <c:v>256.0</c:v>
                </c:pt>
                <c:pt idx="529">
                  <c:v>2.228224E6</c:v>
                </c:pt>
                <c:pt idx="530">
                  <c:v>9216.0</c:v>
                </c:pt>
                <c:pt idx="531">
                  <c:v>14080.0</c:v>
                </c:pt>
                <c:pt idx="532">
                  <c:v>3072.0</c:v>
                </c:pt>
                <c:pt idx="533">
                  <c:v>1280.0</c:v>
                </c:pt>
                <c:pt idx="534">
                  <c:v>11776.0</c:v>
                </c:pt>
                <c:pt idx="535">
                  <c:v>256.0</c:v>
                </c:pt>
                <c:pt idx="536">
                  <c:v>256.0</c:v>
                </c:pt>
                <c:pt idx="537">
                  <c:v>17408.0</c:v>
                </c:pt>
                <c:pt idx="538">
                  <c:v>16384.0</c:v>
                </c:pt>
                <c:pt idx="539">
                  <c:v>148992.0</c:v>
                </c:pt>
                <c:pt idx="540">
                  <c:v>7168.0</c:v>
                </c:pt>
                <c:pt idx="541">
                  <c:v>2048.0</c:v>
                </c:pt>
                <c:pt idx="542">
                  <c:v>9728.0</c:v>
                </c:pt>
                <c:pt idx="543">
                  <c:v>4096.0</c:v>
                </c:pt>
                <c:pt idx="544">
                  <c:v>77824.0</c:v>
                </c:pt>
                <c:pt idx="545">
                  <c:v>5120.0</c:v>
                </c:pt>
                <c:pt idx="546">
                  <c:v>394752.0</c:v>
                </c:pt>
                <c:pt idx="547">
                  <c:v>6144.0</c:v>
                </c:pt>
                <c:pt idx="548">
                  <c:v>9216.0</c:v>
                </c:pt>
                <c:pt idx="549">
                  <c:v>5632.0</c:v>
                </c:pt>
                <c:pt idx="550">
                  <c:v>1.503488E6</c:v>
                </c:pt>
                <c:pt idx="551">
                  <c:v>512.0</c:v>
                </c:pt>
                <c:pt idx="552">
                  <c:v>49152.0</c:v>
                </c:pt>
                <c:pt idx="553">
                  <c:v>16640.0</c:v>
                </c:pt>
                <c:pt idx="554">
                  <c:v>256.0</c:v>
                </c:pt>
                <c:pt idx="555">
                  <c:v>1536.0</c:v>
                </c:pt>
                <c:pt idx="556">
                  <c:v>4608.0</c:v>
                </c:pt>
                <c:pt idx="557">
                  <c:v>45824.0</c:v>
                </c:pt>
                <c:pt idx="558">
                  <c:v>4096.0</c:v>
                </c:pt>
                <c:pt idx="559">
                  <c:v>55296.0</c:v>
                </c:pt>
                <c:pt idx="560">
                  <c:v>12288.0</c:v>
                </c:pt>
                <c:pt idx="561">
                  <c:v>722432.0</c:v>
                </c:pt>
                <c:pt idx="562">
                  <c:v>256.0</c:v>
                </c:pt>
                <c:pt idx="563">
                  <c:v>622848.0</c:v>
                </c:pt>
                <c:pt idx="564">
                  <c:v>19712.0</c:v>
                </c:pt>
                <c:pt idx="565">
                  <c:v>451840.0</c:v>
                </c:pt>
                <c:pt idx="566">
                  <c:v>48640.0</c:v>
                </c:pt>
                <c:pt idx="567">
                  <c:v>63232.0</c:v>
                </c:pt>
                <c:pt idx="568">
                  <c:v>768.0</c:v>
                </c:pt>
                <c:pt idx="569">
                  <c:v>34816.0</c:v>
                </c:pt>
                <c:pt idx="570">
                  <c:v>6144.0</c:v>
                </c:pt>
                <c:pt idx="571">
                  <c:v>446208.0</c:v>
                </c:pt>
                <c:pt idx="572">
                  <c:v>10240.0</c:v>
                </c:pt>
                <c:pt idx="573">
                  <c:v>22528.0</c:v>
                </c:pt>
                <c:pt idx="574">
                  <c:v>4096.0</c:v>
                </c:pt>
                <c:pt idx="575">
                  <c:v>24576.0</c:v>
                </c:pt>
                <c:pt idx="576">
                  <c:v>305152.0</c:v>
                </c:pt>
                <c:pt idx="577">
                  <c:v>7680.0</c:v>
                </c:pt>
                <c:pt idx="578">
                  <c:v>512.0</c:v>
                </c:pt>
                <c:pt idx="579">
                  <c:v>8704.0</c:v>
                </c:pt>
                <c:pt idx="580">
                  <c:v>2560.0</c:v>
                </c:pt>
                <c:pt idx="581">
                  <c:v>31488.0</c:v>
                </c:pt>
                <c:pt idx="582">
                  <c:v>5376.0</c:v>
                </c:pt>
                <c:pt idx="583">
                  <c:v>26368.0</c:v>
                </c:pt>
                <c:pt idx="584">
                  <c:v>4096.0</c:v>
                </c:pt>
                <c:pt idx="585">
                  <c:v>46336.0</c:v>
                </c:pt>
                <c:pt idx="586">
                  <c:v>91392.0</c:v>
                </c:pt>
                <c:pt idx="587">
                  <c:v>2048.0</c:v>
                </c:pt>
                <c:pt idx="588">
                  <c:v>87552.0</c:v>
                </c:pt>
                <c:pt idx="589">
                  <c:v>3328.0</c:v>
                </c:pt>
                <c:pt idx="590">
                  <c:v>4608.0</c:v>
                </c:pt>
                <c:pt idx="591">
                  <c:v>6144.0</c:v>
                </c:pt>
                <c:pt idx="592">
                  <c:v>6656.0</c:v>
                </c:pt>
                <c:pt idx="593">
                  <c:v>1024.0</c:v>
                </c:pt>
                <c:pt idx="594">
                  <c:v>140032.0</c:v>
                </c:pt>
                <c:pt idx="595">
                  <c:v>94208.0</c:v>
                </c:pt>
                <c:pt idx="596">
                  <c:v>1280.0</c:v>
                </c:pt>
                <c:pt idx="597">
                  <c:v>1.18784E6</c:v>
                </c:pt>
                <c:pt idx="598">
                  <c:v>8448.0</c:v>
                </c:pt>
                <c:pt idx="599">
                  <c:v>10240.0</c:v>
                </c:pt>
                <c:pt idx="600">
                  <c:v>38912.0</c:v>
                </c:pt>
                <c:pt idx="601">
                  <c:v>9472.0</c:v>
                </c:pt>
                <c:pt idx="602">
                  <c:v>25856.0</c:v>
                </c:pt>
                <c:pt idx="603">
                  <c:v>16128.0</c:v>
                </c:pt>
                <c:pt idx="604">
                  <c:v>593920.0</c:v>
                </c:pt>
                <c:pt idx="605">
                  <c:v>16640.0</c:v>
                </c:pt>
                <c:pt idx="606">
                  <c:v>209920.0</c:v>
                </c:pt>
                <c:pt idx="607">
                  <c:v>61440.0</c:v>
                </c:pt>
                <c:pt idx="608">
                  <c:v>133376.0</c:v>
                </c:pt>
                <c:pt idx="609">
                  <c:v>12288.0</c:v>
                </c:pt>
                <c:pt idx="610">
                  <c:v>64768.0</c:v>
                </c:pt>
                <c:pt idx="611">
                  <c:v>4608.0</c:v>
                </c:pt>
                <c:pt idx="612">
                  <c:v>1024.0</c:v>
                </c:pt>
                <c:pt idx="613">
                  <c:v>1024.0</c:v>
                </c:pt>
                <c:pt idx="614">
                  <c:v>69888.0</c:v>
                </c:pt>
                <c:pt idx="615">
                  <c:v>540672.0</c:v>
                </c:pt>
                <c:pt idx="616">
                  <c:v>256.0</c:v>
                </c:pt>
                <c:pt idx="617">
                  <c:v>6656.0</c:v>
                </c:pt>
                <c:pt idx="618">
                  <c:v>16640.0</c:v>
                </c:pt>
                <c:pt idx="619">
                  <c:v>1024.0</c:v>
                </c:pt>
                <c:pt idx="620">
                  <c:v>2048.0</c:v>
                </c:pt>
                <c:pt idx="621">
                  <c:v>57344.0</c:v>
                </c:pt>
                <c:pt idx="622">
                  <c:v>33536.0</c:v>
                </c:pt>
                <c:pt idx="623">
                  <c:v>118784.0</c:v>
                </c:pt>
                <c:pt idx="624">
                  <c:v>29952.0</c:v>
                </c:pt>
                <c:pt idx="625">
                  <c:v>256.0</c:v>
                </c:pt>
                <c:pt idx="626">
                  <c:v>256.0</c:v>
                </c:pt>
                <c:pt idx="627">
                  <c:v>2048.0</c:v>
                </c:pt>
                <c:pt idx="628">
                  <c:v>1024.0</c:v>
                </c:pt>
                <c:pt idx="629">
                  <c:v>2048.0</c:v>
                </c:pt>
                <c:pt idx="630">
                  <c:v>512.0</c:v>
                </c:pt>
                <c:pt idx="631">
                  <c:v>614912.0</c:v>
                </c:pt>
                <c:pt idx="632">
                  <c:v>245760.0</c:v>
                </c:pt>
                <c:pt idx="633">
                  <c:v>11776.0</c:v>
                </c:pt>
                <c:pt idx="634">
                  <c:v>197888.0</c:v>
                </c:pt>
                <c:pt idx="635">
                  <c:v>4096.0</c:v>
                </c:pt>
                <c:pt idx="636">
                  <c:v>4096.0</c:v>
                </c:pt>
                <c:pt idx="637">
                  <c:v>40960.0</c:v>
                </c:pt>
                <c:pt idx="638">
                  <c:v>278528.0</c:v>
                </c:pt>
                <c:pt idx="639">
                  <c:v>1024.0</c:v>
                </c:pt>
                <c:pt idx="640">
                  <c:v>512.0</c:v>
                </c:pt>
                <c:pt idx="641">
                  <c:v>10240.0</c:v>
                </c:pt>
                <c:pt idx="642">
                  <c:v>25856.0</c:v>
                </c:pt>
                <c:pt idx="643">
                  <c:v>13056.0</c:v>
                </c:pt>
                <c:pt idx="644">
                  <c:v>63744.0</c:v>
                </c:pt>
                <c:pt idx="645">
                  <c:v>245760.0</c:v>
                </c:pt>
                <c:pt idx="646">
                  <c:v>1.030912E6</c:v>
                </c:pt>
                <c:pt idx="647">
                  <c:v>10240.0</c:v>
                </c:pt>
                <c:pt idx="648">
                  <c:v>1280.0</c:v>
                </c:pt>
                <c:pt idx="649">
                  <c:v>4096.0</c:v>
                </c:pt>
                <c:pt idx="650">
                  <c:v>4352.0</c:v>
                </c:pt>
                <c:pt idx="651">
                  <c:v>1024.0</c:v>
                </c:pt>
                <c:pt idx="652">
                  <c:v>10240.0</c:v>
                </c:pt>
                <c:pt idx="653">
                  <c:v>1024.0</c:v>
                </c:pt>
                <c:pt idx="654">
                  <c:v>20480.0</c:v>
                </c:pt>
                <c:pt idx="655">
                  <c:v>2304.0</c:v>
                </c:pt>
                <c:pt idx="656">
                  <c:v>2304.0</c:v>
                </c:pt>
                <c:pt idx="657">
                  <c:v>6144.0</c:v>
                </c:pt>
                <c:pt idx="658">
                  <c:v>1024.0</c:v>
                </c:pt>
                <c:pt idx="659">
                  <c:v>1024.0</c:v>
                </c:pt>
                <c:pt idx="660">
                  <c:v>16128.0</c:v>
                </c:pt>
                <c:pt idx="661">
                  <c:v>10496.0</c:v>
                </c:pt>
                <c:pt idx="662">
                  <c:v>1024.0</c:v>
                </c:pt>
                <c:pt idx="663">
                  <c:v>360448.0</c:v>
                </c:pt>
                <c:pt idx="664">
                  <c:v>43264.0</c:v>
                </c:pt>
                <c:pt idx="665">
                  <c:v>1792.0</c:v>
                </c:pt>
                <c:pt idx="666">
                  <c:v>1536.0</c:v>
                </c:pt>
                <c:pt idx="667">
                  <c:v>1024.0</c:v>
                </c:pt>
                <c:pt idx="668">
                  <c:v>512.0</c:v>
                </c:pt>
                <c:pt idx="669">
                  <c:v>25856.0</c:v>
                </c:pt>
                <c:pt idx="670">
                  <c:v>4096.0</c:v>
                </c:pt>
                <c:pt idx="671">
                  <c:v>7168.0</c:v>
                </c:pt>
                <c:pt idx="672">
                  <c:v>3072.0</c:v>
                </c:pt>
                <c:pt idx="673">
                  <c:v>625664.0</c:v>
                </c:pt>
                <c:pt idx="674">
                  <c:v>5.932544E6</c:v>
                </c:pt>
                <c:pt idx="675">
                  <c:v>16128.0</c:v>
                </c:pt>
                <c:pt idx="676">
                  <c:v>20736.0</c:v>
                </c:pt>
                <c:pt idx="677">
                  <c:v>7.16288E6</c:v>
                </c:pt>
                <c:pt idx="678">
                  <c:v>27648.0</c:v>
                </c:pt>
                <c:pt idx="679">
                  <c:v>14336.0</c:v>
                </c:pt>
                <c:pt idx="680">
                  <c:v>81920.0</c:v>
                </c:pt>
                <c:pt idx="681">
                  <c:v>1280.0</c:v>
                </c:pt>
                <c:pt idx="682">
                  <c:v>2048.0</c:v>
                </c:pt>
                <c:pt idx="683">
                  <c:v>1024.0</c:v>
                </c:pt>
                <c:pt idx="684">
                  <c:v>4096.0</c:v>
                </c:pt>
                <c:pt idx="685">
                  <c:v>6656.0</c:v>
                </c:pt>
                <c:pt idx="686">
                  <c:v>102656.0</c:v>
                </c:pt>
                <c:pt idx="687">
                  <c:v>145152.0</c:v>
                </c:pt>
                <c:pt idx="688">
                  <c:v>1.423616E6</c:v>
                </c:pt>
                <c:pt idx="689">
                  <c:v>2048.0</c:v>
                </c:pt>
                <c:pt idx="690">
                  <c:v>1.169152E6</c:v>
                </c:pt>
                <c:pt idx="691">
                  <c:v>4096.0</c:v>
                </c:pt>
                <c:pt idx="692">
                  <c:v>256.0</c:v>
                </c:pt>
                <c:pt idx="693">
                  <c:v>4864.0</c:v>
                </c:pt>
                <c:pt idx="694">
                  <c:v>6400.0</c:v>
                </c:pt>
                <c:pt idx="695">
                  <c:v>7936.0</c:v>
                </c:pt>
                <c:pt idx="696">
                  <c:v>4096.0</c:v>
                </c:pt>
                <c:pt idx="697">
                  <c:v>16384.0</c:v>
                </c:pt>
                <c:pt idx="698">
                  <c:v>4608.0</c:v>
                </c:pt>
                <c:pt idx="699">
                  <c:v>18944.0</c:v>
                </c:pt>
                <c:pt idx="700">
                  <c:v>8960.0</c:v>
                </c:pt>
                <c:pt idx="701">
                  <c:v>2048.0</c:v>
                </c:pt>
                <c:pt idx="702">
                  <c:v>5120.0</c:v>
                </c:pt>
                <c:pt idx="703">
                  <c:v>90112.0</c:v>
                </c:pt>
                <c:pt idx="704">
                  <c:v>11008.0</c:v>
                </c:pt>
                <c:pt idx="705">
                  <c:v>1024.0</c:v>
                </c:pt>
                <c:pt idx="706">
                  <c:v>2048.0</c:v>
                </c:pt>
                <c:pt idx="707">
                  <c:v>8192.0</c:v>
                </c:pt>
                <c:pt idx="708">
                  <c:v>6144.0</c:v>
                </c:pt>
                <c:pt idx="709">
                  <c:v>2048.0</c:v>
                </c:pt>
                <c:pt idx="710">
                  <c:v>9216.0</c:v>
                </c:pt>
                <c:pt idx="711">
                  <c:v>8192.0</c:v>
                </c:pt>
                <c:pt idx="712">
                  <c:v>3072.0</c:v>
                </c:pt>
                <c:pt idx="713">
                  <c:v>2048.0</c:v>
                </c:pt>
                <c:pt idx="714">
                  <c:v>5120.0</c:v>
                </c:pt>
                <c:pt idx="715">
                  <c:v>1280.0</c:v>
                </c:pt>
                <c:pt idx="716">
                  <c:v>2048.0</c:v>
                </c:pt>
                <c:pt idx="717">
                  <c:v>4096.0</c:v>
                </c:pt>
                <c:pt idx="718">
                  <c:v>427008.0</c:v>
                </c:pt>
                <c:pt idx="719">
                  <c:v>2304.0</c:v>
                </c:pt>
                <c:pt idx="720">
                  <c:v>2816.0</c:v>
                </c:pt>
                <c:pt idx="721">
                  <c:v>1792.0</c:v>
                </c:pt>
                <c:pt idx="722">
                  <c:v>46080.0</c:v>
                </c:pt>
                <c:pt idx="723">
                  <c:v>8192.0</c:v>
                </c:pt>
                <c:pt idx="724">
                  <c:v>69632.0</c:v>
                </c:pt>
                <c:pt idx="725">
                  <c:v>81920.0</c:v>
                </c:pt>
                <c:pt idx="726">
                  <c:v>12032.0</c:v>
                </c:pt>
                <c:pt idx="727">
                  <c:v>7.65568E6</c:v>
                </c:pt>
                <c:pt idx="728">
                  <c:v>256.0</c:v>
                </c:pt>
                <c:pt idx="729">
                  <c:v>8192.0</c:v>
                </c:pt>
                <c:pt idx="730">
                  <c:v>768.0</c:v>
                </c:pt>
                <c:pt idx="731">
                  <c:v>768.0</c:v>
                </c:pt>
                <c:pt idx="732">
                  <c:v>3328.0</c:v>
                </c:pt>
                <c:pt idx="733">
                  <c:v>381184.0</c:v>
                </c:pt>
                <c:pt idx="734">
                  <c:v>512.0</c:v>
                </c:pt>
                <c:pt idx="735">
                  <c:v>512.0</c:v>
                </c:pt>
                <c:pt idx="736">
                  <c:v>4096.0</c:v>
                </c:pt>
                <c:pt idx="737">
                  <c:v>256.0</c:v>
                </c:pt>
                <c:pt idx="738">
                  <c:v>256.0</c:v>
                </c:pt>
                <c:pt idx="739">
                  <c:v>2.629888E6</c:v>
                </c:pt>
                <c:pt idx="740">
                  <c:v>6656.0</c:v>
                </c:pt>
                <c:pt idx="741">
                  <c:v>10240.0</c:v>
                </c:pt>
                <c:pt idx="742">
                  <c:v>3584.0</c:v>
                </c:pt>
                <c:pt idx="743">
                  <c:v>548864.0</c:v>
                </c:pt>
                <c:pt idx="744">
                  <c:v>2048.0</c:v>
                </c:pt>
                <c:pt idx="745">
                  <c:v>1.257984E6</c:v>
                </c:pt>
                <c:pt idx="746">
                  <c:v>4096.0</c:v>
                </c:pt>
                <c:pt idx="747">
                  <c:v>18176.0</c:v>
                </c:pt>
                <c:pt idx="748">
                  <c:v>20480.0</c:v>
                </c:pt>
                <c:pt idx="749">
                  <c:v>1280.0</c:v>
                </c:pt>
                <c:pt idx="750">
                  <c:v>14848.0</c:v>
                </c:pt>
                <c:pt idx="751">
                  <c:v>5888.0</c:v>
                </c:pt>
                <c:pt idx="752">
                  <c:v>256.0</c:v>
                </c:pt>
                <c:pt idx="753">
                  <c:v>49152.0</c:v>
                </c:pt>
                <c:pt idx="754">
                  <c:v>12288.0</c:v>
                </c:pt>
                <c:pt idx="755">
                  <c:v>3584.0</c:v>
                </c:pt>
                <c:pt idx="756">
                  <c:v>5632.0</c:v>
                </c:pt>
                <c:pt idx="757">
                  <c:v>67584.0</c:v>
                </c:pt>
                <c:pt idx="758">
                  <c:v>24576.0</c:v>
                </c:pt>
                <c:pt idx="759">
                  <c:v>2560.0</c:v>
                </c:pt>
                <c:pt idx="760">
                  <c:v>512.0</c:v>
                </c:pt>
                <c:pt idx="761">
                  <c:v>512.0</c:v>
                </c:pt>
                <c:pt idx="762">
                  <c:v>67328.0</c:v>
                </c:pt>
                <c:pt idx="763">
                  <c:v>1536.0</c:v>
                </c:pt>
                <c:pt idx="764">
                  <c:v>2048.0</c:v>
                </c:pt>
                <c:pt idx="765">
                  <c:v>25600.0</c:v>
                </c:pt>
                <c:pt idx="766">
                  <c:v>1536.0</c:v>
                </c:pt>
                <c:pt idx="767">
                  <c:v>256.0</c:v>
                </c:pt>
                <c:pt idx="768">
                  <c:v>8192.0</c:v>
                </c:pt>
                <c:pt idx="769">
                  <c:v>39424.0</c:v>
                </c:pt>
                <c:pt idx="770">
                  <c:v>103168.0</c:v>
                </c:pt>
                <c:pt idx="771">
                  <c:v>23296.0</c:v>
                </c:pt>
                <c:pt idx="772">
                  <c:v>3072.0</c:v>
                </c:pt>
                <c:pt idx="773">
                  <c:v>5120.0</c:v>
                </c:pt>
                <c:pt idx="774">
                  <c:v>1024.0</c:v>
                </c:pt>
                <c:pt idx="775">
                  <c:v>512.0</c:v>
                </c:pt>
                <c:pt idx="776">
                  <c:v>308736.0</c:v>
                </c:pt>
                <c:pt idx="777">
                  <c:v>10240.0</c:v>
                </c:pt>
                <c:pt idx="778">
                  <c:v>197888.0</c:v>
                </c:pt>
                <c:pt idx="779">
                  <c:v>1024.0</c:v>
                </c:pt>
                <c:pt idx="780">
                  <c:v>1536.0</c:v>
                </c:pt>
                <c:pt idx="781">
                  <c:v>24320.0</c:v>
                </c:pt>
                <c:pt idx="782">
                  <c:v>9216.0</c:v>
                </c:pt>
                <c:pt idx="783">
                  <c:v>36864.0</c:v>
                </c:pt>
                <c:pt idx="784">
                  <c:v>12288.0</c:v>
                </c:pt>
                <c:pt idx="785">
                  <c:v>18432.0</c:v>
                </c:pt>
                <c:pt idx="786">
                  <c:v>1280.0</c:v>
                </c:pt>
                <c:pt idx="787">
                  <c:v>8192.0</c:v>
                </c:pt>
                <c:pt idx="788">
                  <c:v>1024.0</c:v>
                </c:pt>
                <c:pt idx="789">
                  <c:v>4608.0</c:v>
                </c:pt>
                <c:pt idx="790">
                  <c:v>3328.0</c:v>
                </c:pt>
                <c:pt idx="791">
                  <c:v>512.0</c:v>
                </c:pt>
                <c:pt idx="792">
                  <c:v>256.0</c:v>
                </c:pt>
                <c:pt idx="793">
                  <c:v>256.0</c:v>
                </c:pt>
                <c:pt idx="794">
                  <c:v>2048.0</c:v>
                </c:pt>
                <c:pt idx="795">
                  <c:v>1024.0</c:v>
                </c:pt>
                <c:pt idx="796">
                  <c:v>768.0</c:v>
                </c:pt>
                <c:pt idx="797">
                  <c:v>63744.0</c:v>
                </c:pt>
                <c:pt idx="798">
                  <c:v>2816.0</c:v>
                </c:pt>
                <c:pt idx="799">
                  <c:v>6656.0</c:v>
                </c:pt>
                <c:pt idx="800">
                  <c:v>235264.0</c:v>
                </c:pt>
                <c:pt idx="801">
                  <c:v>3072.0</c:v>
                </c:pt>
                <c:pt idx="802">
                  <c:v>385536.0</c:v>
                </c:pt>
                <c:pt idx="803">
                  <c:v>1024.0</c:v>
                </c:pt>
                <c:pt idx="804">
                  <c:v>256.0</c:v>
                </c:pt>
                <c:pt idx="805">
                  <c:v>60928.0</c:v>
                </c:pt>
                <c:pt idx="806">
                  <c:v>26368.0</c:v>
                </c:pt>
                <c:pt idx="807">
                  <c:v>1024.0</c:v>
                </c:pt>
                <c:pt idx="808">
                  <c:v>4096.0</c:v>
                </c:pt>
                <c:pt idx="809">
                  <c:v>12032.0</c:v>
                </c:pt>
                <c:pt idx="810">
                  <c:v>5632.0</c:v>
                </c:pt>
                <c:pt idx="811">
                  <c:v>84480.0</c:v>
                </c:pt>
                <c:pt idx="812">
                  <c:v>1024.0</c:v>
                </c:pt>
                <c:pt idx="813">
                  <c:v>1024.0</c:v>
                </c:pt>
                <c:pt idx="814">
                  <c:v>512.0</c:v>
                </c:pt>
                <c:pt idx="815">
                  <c:v>10240.0</c:v>
                </c:pt>
                <c:pt idx="816">
                  <c:v>16384.0</c:v>
                </c:pt>
                <c:pt idx="817">
                  <c:v>53504.0</c:v>
                </c:pt>
                <c:pt idx="818">
                  <c:v>10240.0</c:v>
                </c:pt>
                <c:pt idx="819">
                  <c:v>512.0</c:v>
                </c:pt>
                <c:pt idx="820">
                  <c:v>512.0</c:v>
                </c:pt>
                <c:pt idx="821">
                  <c:v>2.322432E6</c:v>
                </c:pt>
                <c:pt idx="822">
                  <c:v>3072.0</c:v>
                </c:pt>
                <c:pt idx="823">
                  <c:v>8192.0</c:v>
                </c:pt>
                <c:pt idx="824">
                  <c:v>16128.0</c:v>
                </c:pt>
                <c:pt idx="825">
                  <c:v>512.0</c:v>
                </c:pt>
                <c:pt idx="826">
                  <c:v>370944.0</c:v>
                </c:pt>
                <c:pt idx="827">
                  <c:v>1536.0</c:v>
                </c:pt>
                <c:pt idx="828">
                  <c:v>106496.0</c:v>
                </c:pt>
                <c:pt idx="829">
                  <c:v>20736.0</c:v>
                </c:pt>
                <c:pt idx="830">
                  <c:v>8192.0</c:v>
                </c:pt>
                <c:pt idx="831">
                  <c:v>16384.0</c:v>
                </c:pt>
                <c:pt idx="832">
                  <c:v>1024.0</c:v>
                </c:pt>
                <c:pt idx="833">
                  <c:v>768.0</c:v>
                </c:pt>
                <c:pt idx="834">
                  <c:v>57344.0</c:v>
                </c:pt>
                <c:pt idx="835">
                  <c:v>1024.0</c:v>
                </c:pt>
                <c:pt idx="836">
                  <c:v>15616.0</c:v>
                </c:pt>
                <c:pt idx="837">
                  <c:v>45056.0</c:v>
                </c:pt>
                <c:pt idx="838">
                  <c:v>358400.0</c:v>
                </c:pt>
                <c:pt idx="839">
                  <c:v>59392.0</c:v>
                </c:pt>
                <c:pt idx="840">
                  <c:v>1024.0</c:v>
                </c:pt>
                <c:pt idx="841">
                  <c:v>10496.0</c:v>
                </c:pt>
                <c:pt idx="842">
                  <c:v>59392.0</c:v>
                </c:pt>
                <c:pt idx="843">
                  <c:v>2048.0</c:v>
                </c:pt>
                <c:pt idx="844">
                  <c:v>157184.0</c:v>
                </c:pt>
                <c:pt idx="845">
                  <c:v>512.0</c:v>
                </c:pt>
                <c:pt idx="846">
                  <c:v>3072.0</c:v>
                </c:pt>
                <c:pt idx="847">
                  <c:v>6912.0</c:v>
                </c:pt>
                <c:pt idx="848">
                  <c:v>4096.0</c:v>
                </c:pt>
                <c:pt idx="849">
                  <c:v>40960.0</c:v>
                </c:pt>
                <c:pt idx="850">
                  <c:v>2048.0</c:v>
                </c:pt>
                <c:pt idx="851">
                  <c:v>16384.0</c:v>
                </c:pt>
                <c:pt idx="852">
                  <c:v>24576.0</c:v>
                </c:pt>
                <c:pt idx="853">
                  <c:v>231680.0</c:v>
                </c:pt>
                <c:pt idx="854">
                  <c:v>16640.0</c:v>
                </c:pt>
                <c:pt idx="855">
                  <c:v>301312.0</c:v>
                </c:pt>
                <c:pt idx="856">
                  <c:v>42752.0</c:v>
                </c:pt>
                <c:pt idx="857">
                  <c:v>1536.0</c:v>
                </c:pt>
                <c:pt idx="858">
                  <c:v>1024.0</c:v>
                </c:pt>
                <c:pt idx="859">
                  <c:v>512.0</c:v>
                </c:pt>
                <c:pt idx="860">
                  <c:v>4096.0</c:v>
                </c:pt>
                <c:pt idx="861">
                  <c:v>768.0</c:v>
                </c:pt>
                <c:pt idx="862">
                  <c:v>1024.0</c:v>
                </c:pt>
                <c:pt idx="863">
                  <c:v>2304.0</c:v>
                </c:pt>
                <c:pt idx="864">
                  <c:v>82688.0</c:v>
                </c:pt>
                <c:pt idx="865">
                  <c:v>512.0</c:v>
                </c:pt>
                <c:pt idx="866">
                  <c:v>256.0</c:v>
                </c:pt>
                <c:pt idx="867">
                  <c:v>47616.0</c:v>
                </c:pt>
                <c:pt idx="868">
                  <c:v>10240.0</c:v>
                </c:pt>
                <c:pt idx="869">
                  <c:v>3328.0</c:v>
                </c:pt>
                <c:pt idx="870">
                  <c:v>9216.0</c:v>
                </c:pt>
                <c:pt idx="871">
                  <c:v>1024.0</c:v>
                </c:pt>
                <c:pt idx="872">
                  <c:v>1024.0</c:v>
                </c:pt>
                <c:pt idx="873">
                  <c:v>1792.0</c:v>
                </c:pt>
                <c:pt idx="874">
                  <c:v>18688.0</c:v>
                </c:pt>
                <c:pt idx="875">
                  <c:v>5120.0</c:v>
                </c:pt>
                <c:pt idx="876">
                  <c:v>6656.0</c:v>
                </c:pt>
                <c:pt idx="877">
                  <c:v>1024.0</c:v>
                </c:pt>
                <c:pt idx="878">
                  <c:v>4096.0</c:v>
                </c:pt>
                <c:pt idx="879">
                  <c:v>79872.0</c:v>
                </c:pt>
                <c:pt idx="880">
                  <c:v>67840.0</c:v>
                </c:pt>
                <c:pt idx="881">
                  <c:v>15616.0</c:v>
                </c:pt>
                <c:pt idx="882">
                  <c:v>42240.0</c:v>
                </c:pt>
                <c:pt idx="883">
                  <c:v>1024.0</c:v>
                </c:pt>
                <c:pt idx="884">
                  <c:v>49152.0</c:v>
                </c:pt>
                <c:pt idx="885">
                  <c:v>74496.0</c:v>
                </c:pt>
                <c:pt idx="886">
                  <c:v>17408.0</c:v>
                </c:pt>
                <c:pt idx="887">
                  <c:v>2048.0</c:v>
                </c:pt>
                <c:pt idx="888">
                  <c:v>1280.0</c:v>
                </c:pt>
                <c:pt idx="889">
                  <c:v>90112.0</c:v>
                </c:pt>
                <c:pt idx="890">
                  <c:v>5120.0</c:v>
                </c:pt>
                <c:pt idx="891">
                  <c:v>12544.0</c:v>
                </c:pt>
                <c:pt idx="892">
                  <c:v>5632.0</c:v>
                </c:pt>
                <c:pt idx="893">
                  <c:v>1536.0</c:v>
                </c:pt>
                <c:pt idx="894">
                  <c:v>16384.0</c:v>
                </c:pt>
                <c:pt idx="895">
                  <c:v>1024.0</c:v>
                </c:pt>
                <c:pt idx="896">
                  <c:v>256.0</c:v>
                </c:pt>
                <c:pt idx="897">
                  <c:v>5120.0</c:v>
                </c:pt>
                <c:pt idx="898">
                  <c:v>2048.0</c:v>
                </c:pt>
                <c:pt idx="899">
                  <c:v>1536.0</c:v>
                </c:pt>
                <c:pt idx="900">
                  <c:v>8192.0</c:v>
                </c:pt>
                <c:pt idx="901">
                  <c:v>1280.0</c:v>
                </c:pt>
                <c:pt idx="902">
                  <c:v>8192.0</c:v>
                </c:pt>
                <c:pt idx="903">
                  <c:v>204800.0</c:v>
                </c:pt>
                <c:pt idx="904">
                  <c:v>1024.0</c:v>
                </c:pt>
                <c:pt idx="905">
                  <c:v>1024.0</c:v>
                </c:pt>
                <c:pt idx="906">
                  <c:v>512.0</c:v>
                </c:pt>
                <c:pt idx="907">
                  <c:v>8192.0</c:v>
                </c:pt>
                <c:pt idx="908">
                  <c:v>28928.0</c:v>
                </c:pt>
                <c:pt idx="909">
                  <c:v>155648.0</c:v>
                </c:pt>
                <c:pt idx="910">
                  <c:v>1792.0</c:v>
                </c:pt>
                <c:pt idx="911">
                  <c:v>512.0</c:v>
                </c:pt>
                <c:pt idx="912">
                  <c:v>1024.0</c:v>
                </c:pt>
                <c:pt idx="913">
                  <c:v>21248.0</c:v>
                </c:pt>
                <c:pt idx="914">
                  <c:v>1024.0</c:v>
                </c:pt>
                <c:pt idx="915">
                  <c:v>6144.0</c:v>
                </c:pt>
                <c:pt idx="916">
                  <c:v>1792.0</c:v>
                </c:pt>
                <c:pt idx="917">
                  <c:v>67584.0</c:v>
                </c:pt>
                <c:pt idx="918">
                  <c:v>2048.0</c:v>
                </c:pt>
                <c:pt idx="919">
                  <c:v>1024.0</c:v>
                </c:pt>
                <c:pt idx="920">
                  <c:v>256.0</c:v>
                </c:pt>
                <c:pt idx="921">
                  <c:v>4608.0</c:v>
                </c:pt>
                <c:pt idx="922">
                  <c:v>2048.0</c:v>
                </c:pt>
                <c:pt idx="923">
                  <c:v>12288.0</c:v>
                </c:pt>
                <c:pt idx="924">
                  <c:v>1024.0</c:v>
                </c:pt>
                <c:pt idx="925">
                  <c:v>7936.0</c:v>
                </c:pt>
                <c:pt idx="926">
                  <c:v>89856.0</c:v>
                </c:pt>
                <c:pt idx="927">
                  <c:v>5376.0</c:v>
                </c:pt>
                <c:pt idx="928">
                  <c:v>7680.0</c:v>
                </c:pt>
                <c:pt idx="929">
                  <c:v>4096.0</c:v>
                </c:pt>
                <c:pt idx="930">
                  <c:v>512.0</c:v>
                </c:pt>
                <c:pt idx="931">
                  <c:v>2304.0</c:v>
                </c:pt>
                <c:pt idx="932">
                  <c:v>24576.0</c:v>
                </c:pt>
                <c:pt idx="933">
                  <c:v>173568.0</c:v>
                </c:pt>
                <c:pt idx="934">
                  <c:v>1536.0</c:v>
                </c:pt>
                <c:pt idx="935">
                  <c:v>8192.0</c:v>
                </c:pt>
                <c:pt idx="936">
                  <c:v>4096.0</c:v>
                </c:pt>
                <c:pt idx="937">
                  <c:v>115968.0</c:v>
                </c:pt>
                <c:pt idx="938">
                  <c:v>4096.0</c:v>
                </c:pt>
                <c:pt idx="939">
                  <c:v>113408.0</c:v>
                </c:pt>
                <c:pt idx="940">
                  <c:v>10240.0</c:v>
                </c:pt>
                <c:pt idx="941">
                  <c:v>1280.0</c:v>
                </c:pt>
                <c:pt idx="942">
                  <c:v>19712.0</c:v>
                </c:pt>
                <c:pt idx="943">
                  <c:v>1024.0</c:v>
                </c:pt>
                <c:pt idx="944">
                  <c:v>4.691712E6</c:v>
                </c:pt>
                <c:pt idx="945">
                  <c:v>6656.0</c:v>
                </c:pt>
                <c:pt idx="946">
                  <c:v>2048.0</c:v>
                </c:pt>
                <c:pt idx="947">
                  <c:v>965888.0</c:v>
                </c:pt>
                <c:pt idx="948">
                  <c:v>29952.0</c:v>
                </c:pt>
                <c:pt idx="949">
                  <c:v>2048.0</c:v>
                </c:pt>
                <c:pt idx="950">
                  <c:v>1024.0</c:v>
                </c:pt>
                <c:pt idx="951">
                  <c:v>12800.0</c:v>
                </c:pt>
                <c:pt idx="952">
                  <c:v>28672.0</c:v>
                </c:pt>
                <c:pt idx="953">
                  <c:v>106496.0</c:v>
                </c:pt>
                <c:pt idx="954">
                  <c:v>15616.0</c:v>
                </c:pt>
                <c:pt idx="955">
                  <c:v>19712.0</c:v>
                </c:pt>
                <c:pt idx="956">
                  <c:v>2048.0</c:v>
                </c:pt>
                <c:pt idx="957">
                  <c:v>87040.0</c:v>
                </c:pt>
                <c:pt idx="958">
                  <c:v>12288.0</c:v>
                </c:pt>
                <c:pt idx="959">
                  <c:v>14336.0</c:v>
                </c:pt>
                <c:pt idx="960">
                  <c:v>9216.0</c:v>
                </c:pt>
                <c:pt idx="961">
                  <c:v>1024.0</c:v>
                </c:pt>
                <c:pt idx="962">
                  <c:v>114688.0</c:v>
                </c:pt>
                <c:pt idx="963">
                  <c:v>16128.0</c:v>
                </c:pt>
                <c:pt idx="964">
                  <c:v>5.530368E6</c:v>
                </c:pt>
                <c:pt idx="965">
                  <c:v>40960.0</c:v>
                </c:pt>
                <c:pt idx="966">
                  <c:v>36864.0</c:v>
                </c:pt>
                <c:pt idx="967">
                  <c:v>1024.0</c:v>
                </c:pt>
                <c:pt idx="968">
                  <c:v>512.0</c:v>
                </c:pt>
                <c:pt idx="969">
                  <c:v>3072.0</c:v>
                </c:pt>
                <c:pt idx="970">
                  <c:v>10752.0</c:v>
                </c:pt>
                <c:pt idx="971">
                  <c:v>4608.0</c:v>
                </c:pt>
                <c:pt idx="972">
                  <c:v>2304.0</c:v>
                </c:pt>
                <c:pt idx="973">
                  <c:v>8960.0</c:v>
                </c:pt>
                <c:pt idx="974">
                  <c:v>3072.0</c:v>
                </c:pt>
                <c:pt idx="975">
                  <c:v>2048.0</c:v>
                </c:pt>
                <c:pt idx="976">
                  <c:v>512.0</c:v>
                </c:pt>
                <c:pt idx="977">
                  <c:v>256.0</c:v>
                </c:pt>
                <c:pt idx="978">
                  <c:v>32512.0</c:v>
                </c:pt>
                <c:pt idx="979">
                  <c:v>16384.0</c:v>
                </c:pt>
                <c:pt idx="980">
                  <c:v>114688.0</c:v>
                </c:pt>
                <c:pt idx="981">
                  <c:v>4096.0</c:v>
                </c:pt>
                <c:pt idx="982">
                  <c:v>22784.0</c:v>
                </c:pt>
                <c:pt idx="983">
                  <c:v>1792.0</c:v>
                </c:pt>
                <c:pt idx="984">
                  <c:v>100096.0</c:v>
                </c:pt>
                <c:pt idx="985">
                  <c:v>8192.0</c:v>
                </c:pt>
                <c:pt idx="986">
                  <c:v>2048.0</c:v>
                </c:pt>
                <c:pt idx="987">
                  <c:v>20480.0</c:v>
                </c:pt>
                <c:pt idx="988">
                  <c:v>24832.0</c:v>
                </c:pt>
                <c:pt idx="989">
                  <c:v>38144.0</c:v>
                </c:pt>
                <c:pt idx="990">
                  <c:v>512.0</c:v>
                </c:pt>
                <c:pt idx="991">
                  <c:v>512.0</c:v>
                </c:pt>
                <c:pt idx="992">
                  <c:v>512.0</c:v>
                </c:pt>
                <c:pt idx="993">
                  <c:v>83456.0</c:v>
                </c:pt>
                <c:pt idx="994">
                  <c:v>29696.0</c:v>
                </c:pt>
                <c:pt idx="995">
                  <c:v>3072.0</c:v>
                </c:pt>
                <c:pt idx="996">
                  <c:v>32768.0</c:v>
                </c:pt>
                <c:pt idx="997">
                  <c:v>9.7472E6</c:v>
                </c:pt>
                <c:pt idx="998">
                  <c:v>4096.0</c:v>
                </c:pt>
              </c:numCache>
            </c:numRef>
          </c:val>
        </c:ser>
        <c:marker val="1"/>
        <c:axId val="361534472"/>
        <c:axId val="361528152"/>
      </c:lineChart>
      <c:catAx>
        <c:axId val="361521976"/>
        <c:scaling>
          <c:orientation val="minMax"/>
        </c:scaling>
        <c:axPos val="b"/>
        <c:tickLblPos val="nextTo"/>
        <c:crossAx val="361525032"/>
        <c:crosses val="autoZero"/>
        <c:auto val="1"/>
        <c:lblAlgn val="ctr"/>
        <c:lblOffset val="100"/>
      </c:catAx>
      <c:valAx>
        <c:axId val="361525032"/>
        <c:scaling>
          <c:orientation val="minMax"/>
        </c:scaling>
        <c:axPos val="l"/>
        <c:majorGridlines/>
        <c:numFmt formatCode="General" sourceLinked="1"/>
        <c:tickLblPos val="nextTo"/>
        <c:crossAx val="361521976"/>
        <c:crosses val="autoZero"/>
        <c:crossBetween val="between"/>
      </c:valAx>
      <c:valAx>
        <c:axId val="361528152"/>
        <c:scaling>
          <c:orientation val="minMax"/>
        </c:scaling>
        <c:axPos val="r"/>
        <c:numFmt formatCode="General" sourceLinked="1"/>
        <c:tickLblPos val="nextTo"/>
        <c:crossAx val="361534472"/>
        <c:crosses val="max"/>
        <c:crossBetween val="between"/>
        <c:dispUnits>
          <c:builtInUnit val="millions"/>
          <c:dispUnitsLbl>
            <c:layout/>
          </c:dispUnitsLbl>
        </c:dispUnits>
      </c:valAx>
      <c:catAx>
        <c:axId val="361534472"/>
        <c:scaling>
          <c:orientation val="minMax"/>
        </c:scaling>
        <c:delete val="1"/>
        <c:axPos val="b"/>
        <c:tickLblPos val="nextTo"/>
        <c:crossAx val="361528152"/>
        <c:crosses val="autoZero"/>
        <c:auto val="1"/>
        <c:lblAlgn val="ctr"/>
        <c:lblOffset val="100"/>
      </c:catAx>
    </c:plotArea>
    <c:plotVisOnly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102856104849117"/>
          <c:y val="0.0868144102954872"/>
          <c:w val="0.790998556359051"/>
          <c:h val="0.749309965286597"/>
        </c:manualLayout>
      </c:layout>
      <c:barChart>
        <c:barDir val="col"/>
        <c:grouping val="clustered"/>
        <c:ser>
          <c:idx val="1"/>
          <c:order val="1"/>
          <c:tx>
            <c:strRef>
              <c:f>Sheet6!$U$1</c:f>
              <c:strCache>
                <c:ptCount val="1"/>
                <c:pt idx="0">
                  <c:v>total</c:v>
                </c:pt>
              </c:strCache>
            </c:strRef>
          </c:tx>
          <c:val>
            <c:numRef>
              <c:f>Sheet6!$U$2:$U$1000</c:f>
              <c:numCache>
                <c:formatCode>General</c:formatCode>
                <c:ptCount val="999"/>
                <c:pt idx="0">
                  <c:v>256.0</c:v>
                </c:pt>
                <c:pt idx="1">
                  <c:v>3072.0</c:v>
                </c:pt>
                <c:pt idx="2">
                  <c:v>3072.0</c:v>
                </c:pt>
                <c:pt idx="3">
                  <c:v>1536.0</c:v>
                </c:pt>
                <c:pt idx="4">
                  <c:v>5120.0</c:v>
                </c:pt>
                <c:pt idx="5">
                  <c:v>6144.0</c:v>
                </c:pt>
                <c:pt idx="6">
                  <c:v>1024.0</c:v>
                </c:pt>
                <c:pt idx="7">
                  <c:v>256.0</c:v>
                </c:pt>
                <c:pt idx="8">
                  <c:v>1024.0</c:v>
                </c:pt>
                <c:pt idx="9">
                  <c:v>2816.0</c:v>
                </c:pt>
                <c:pt idx="10">
                  <c:v>256.0</c:v>
                </c:pt>
                <c:pt idx="11">
                  <c:v>2048.0</c:v>
                </c:pt>
                <c:pt idx="12">
                  <c:v>16128.0</c:v>
                </c:pt>
                <c:pt idx="13">
                  <c:v>1024.0</c:v>
                </c:pt>
                <c:pt idx="14">
                  <c:v>57344.0</c:v>
                </c:pt>
                <c:pt idx="15">
                  <c:v>512.0</c:v>
                </c:pt>
                <c:pt idx="16">
                  <c:v>9984.0</c:v>
                </c:pt>
                <c:pt idx="17">
                  <c:v>2048.0</c:v>
                </c:pt>
                <c:pt idx="18">
                  <c:v>1024.0</c:v>
                </c:pt>
                <c:pt idx="19">
                  <c:v>11008.0</c:v>
                </c:pt>
                <c:pt idx="20">
                  <c:v>24320.0</c:v>
                </c:pt>
                <c:pt idx="21">
                  <c:v>1024.0</c:v>
                </c:pt>
                <c:pt idx="22">
                  <c:v>1536.0</c:v>
                </c:pt>
                <c:pt idx="23">
                  <c:v>48896.0</c:v>
                </c:pt>
                <c:pt idx="24">
                  <c:v>2048.0</c:v>
                </c:pt>
                <c:pt idx="25">
                  <c:v>470016.0</c:v>
                </c:pt>
                <c:pt idx="26">
                  <c:v>6144.0</c:v>
                </c:pt>
                <c:pt idx="27">
                  <c:v>3328.0</c:v>
                </c:pt>
                <c:pt idx="28">
                  <c:v>65536.0</c:v>
                </c:pt>
                <c:pt idx="29">
                  <c:v>4096.0</c:v>
                </c:pt>
                <c:pt idx="30">
                  <c:v>1024.0</c:v>
                </c:pt>
                <c:pt idx="31">
                  <c:v>512.0</c:v>
                </c:pt>
                <c:pt idx="32">
                  <c:v>22528.0</c:v>
                </c:pt>
                <c:pt idx="33">
                  <c:v>2048.0</c:v>
                </c:pt>
                <c:pt idx="34">
                  <c:v>9728.0</c:v>
                </c:pt>
                <c:pt idx="35">
                  <c:v>7936.0</c:v>
                </c:pt>
                <c:pt idx="36">
                  <c:v>256.0</c:v>
                </c:pt>
                <c:pt idx="37">
                  <c:v>512.0</c:v>
                </c:pt>
                <c:pt idx="38">
                  <c:v>5120.0</c:v>
                </c:pt>
                <c:pt idx="39">
                  <c:v>8192.0</c:v>
                </c:pt>
                <c:pt idx="40">
                  <c:v>2048.0</c:v>
                </c:pt>
                <c:pt idx="41">
                  <c:v>4096.0</c:v>
                </c:pt>
                <c:pt idx="42">
                  <c:v>19968.0</c:v>
                </c:pt>
                <c:pt idx="43">
                  <c:v>256.0</c:v>
                </c:pt>
                <c:pt idx="44">
                  <c:v>20992.0</c:v>
                </c:pt>
                <c:pt idx="45">
                  <c:v>512.0</c:v>
                </c:pt>
                <c:pt idx="46">
                  <c:v>39168.0</c:v>
                </c:pt>
                <c:pt idx="47">
                  <c:v>512.0</c:v>
                </c:pt>
                <c:pt idx="48">
                  <c:v>8960.0</c:v>
                </c:pt>
                <c:pt idx="49">
                  <c:v>22784.0</c:v>
                </c:pt>
                <c:pt idx="50">
                  <c:v>4.28928E6</c:v>
                </c:pt>
                <c:pt idx="51">
                  <c:v>1.646336E6</c:v>
                </c:pt>
                <c:pt idx="52">
                  <c:v>3584.0</c:v>
                </c:pt>
                <c:pt idx="53">
                  <c:v>16384.0</c:v>
                </c:pt>
                <c:pt idx="54">
                  <c:v>57600.0</c:v>
                </c:pt>
                <c:pt idx="55">
                  <c:v>2048.0</c:v>
                </c:pt>
                <c:pt idx="56">
                  <c:v>1.543424E6</c:v>
                </c:pt>
                <c:pt idx="57">
                  <c:v>16384.0</c:v>
                </c:pt>
                <c:pt idx="58">
                  <c:v>1024.0</c:v>
                </c:pt>
                <c:pt idx="59">
                  <c:v>1024.0</c:v>
                </c:pt>
                <c:pt idx="60">
                  <c:v>3072.0</c:v>
                </c:pt>
                <c:pt idx="61">
                  <c:v>5120.0</c:v>
                </c:pt>
                <c:pt idx="62">
                  <c:v>747520.0</c:v>
                </c:pt>
                <c:pt idx="63">
                  <c:v>1024.0</c:v>
                </c:pt>
                <c:pt idx="64">
                  <c:v>3328.0</c:v>
                </c:pt>
                <c:pt idx="65">
                  <c:v>180224.0</c:v>
                </c:pt>
                <c:pt idx="66">
                  <c:v>256.0</c:v>
                </c:pt>
                <c:pt idx="67">
                  <c:v>8192.0</c:v>
                </c:pt>
                <c:pt idx="68">
                  <c:v>230144.0</c:v>
                </c:pt>
                <c:pt idx="69">
                  <c:v>49152.0</c:v>
                </c:pt>
                <c:pt idx="70">
                  <c:v>512.0</c:v>
                </c:pt>
                <c:pt idx="71">
                  <c:v>3328.0</c:v>
                </c:pt>
                <c:pt idx="72">
                  <c:v>6144.0</c:v>
                </c:pt>
                <c:pt idx="73">
                  <c:v>256.0</c:v>
                </c:pt>
                <c:pt idx="74">
                  <c:v>146432.0</c:v>
                </c:pt>
                <c:pt idx="75">
                  <c:v>1024.0</c:v>
                </c:pt>
                <c:pt idx="76">
                  <c:v>2048.0</c:v>
                </c:pt>
                <c:pt idx="77">
                  <c:v>25856.0</c:v>
                </c:pt>
                <c:pt idx="78">
                  <c:v>1024.0</c:v>
                </c:pt>
                <c:pt idx="79">
                  <c:v>9216.0</c:v>
                </c:pt>
                <c:pt idx="80">
                  <c:v>2048.0</c:v>
                </c:pt>
                <c:pt idx="81">
                  <c:v>34816.0</c:v>
                </c:pt>
                <c:pt idx="82">
                  <c:v>512.0</c:v>
                </c:pt>
                <c:pt idx="83">
                  <c:v>18688.0</c:v>
                </c:pt>
                <c:pt idx="84">
                  <c:v>768.0</c:v>
                </c:pt>
                <c:pt idx="85">
                  <c:v>4096.0</c:v>
                </c:pt>
                <c:pt idx="86">
                  <c:v>68608.0</c:v>
                </c:pt>
                <c:pt idx="87">
                  <c:v>10240.0</c:v>
                </c:pt>
                <c:pt idx="88">
                  <c:v>722944.0</c:v>
                </c:pt>
                <c:pt idx="89">
                  <c:v>12288.0</c:v>
                </c:pt>
                <c:pt idx="90">
                  <c:v>512.0</c:v>
                </c:pt>
                <c:pt idx="91">
                  <c:v>1792.0</c:v>
                </c:pt>
                <c:pt idx="92">
                  <c:v>1280.0</c:v>
                </c:pt>
                <c:pt idx="93">
                  <c:v>17408.0</c:v>
                </c:pt>
                <c:pt idx="94">
                  <c:v>2048.0</c:v>
                </c:pt>
                <c:pt idx="95">
                  <c:v>81920.0</c:v>
                </c:pt>
                <c:pt idx="96">
                  <c:v>8192.0</c:v>
                </c:pt>
                <c:pt idx="97">
                  <c:v>3072.0</c:v>
                </c:pt>
                <c:pt idx="98">
                  <c:v>303360.0</c:v>
                </c:pt>
                <c:pt idx="99">
                  <c:v>512.0</c:v>
                </c:pt>
                <c:pt idx="100">
                  <c:v>4096.0</c:v>
                </c:pt>
                <c:pt idx="101">
                  <c:v>2304.0</c:v>
                </c:pt>
                <c:pt idx="102">
                  <c:v>1792.0</c:v>
                </c:pt>
                <c:pt idx="103">
                  <c:v>1024.0</c:v>
                </c:pt>
                <c:pt idx="104">
                  <c:v>4096.0</c:v>
                </c:pt>
                <c:pt idx="105">
                  <c:v>13824.0</c:v>
                </c:pt>
                <c:pt idx="106">
                  <c:v>512.0</c:v>
                </c:pt>
                <c:pt idx="107">
                  <c:v>2048.0</c:v>
                </c:pt>
                <c:pt idx="108">
                  <c:v>212992.0</c:v>
                </c:pt>
                <c:pt idx="109">
                  <c:v>351744.0</c:v>
                </c:pt>
                <c:pt idx="110">
                  <c:v>512.0</c:v>
                </c:pt>
                <c:pt idx="111">
                  <c:v>53248.0</c:v>
                </c:pt>
                <c:pt idx="112">
                  <c:v>1280.0</c:v>
                </c:pt>
                <c:pt idx="113">
                  <c:v>3072.0</c:v>
                </c:pt>
                <c:pt idx="114">
                  <c:v>2560.0</c:v>
                </c:pt>
                <c:pt idx="115">
                  <c:v>10752.0</c:v>
                </c:pt>
                <c:pt idx="116">
                  <c:v>1024.0</c:v>
                </c:pt>
                <c:pt idx="117">
                  <c:v>2.266624E6</c:v>
                </c:pt>
                <c:pt idx="118">
                  <c:v>24832.0</c:v>
                </c:pt>
                <c:pt idx="119">
                  <c:v>69376.0</c:v>
                </c:pt>
                <c:pt idx="120">
                  <c:v>1024.0</c:v>
                </c:pt>
                <c:pt idx="121">
                  <c:v>5120.0</c:v>
                </c:pt>
                <c:pt idx="122">
                  <c:v>16896.0</c:v>
                </c:pt>
                <c:pt idx="123">
                  <c:v>1024.0</c:v>
                </c:pt>
                <c:pt idx="124">
                  <c:v>131072.0</c:v>
                </c:pt>
                <c:pt idx="125">
                  <c:v>295936.0</c:v>
                </c:pt>
                <c:pt idx="126">
                  <c:v>22528.0</c:v>
                </c:pt>
                <c:pt idx="127">
                  <c:v>2048.0</c:v>
                </c:pt>
                <c:pt idx="128">
                  <c:v>26368.0</c:v>
                </c:pt>
                <c:pt idx="129">
                  <c:v>370944.0</c:v>
                </c:pt>
                <c:pt idx="130">
                  <c:v>16384.0</c:v>
                </c:pt>
                <c:pt idx="131">
                  <c:v>7168.0</c:v>
                </c:pt>
                <c:pt idx="132">
                  <c:v>61440.0</c:v>
                </c:pt>
                <c:pt idx="133">
                  <c:v>2048.0</c:v>
                </c:pt>
                <c:pt idx="134">
                  <c:v>8192.0</c:v>
                </c:pt>
                <c:pt idx="135">
                  <c:v>36864.0</c:v>
                </c:pt>
                <c:pt idx="136">
                  <c:v>2048.0</c:v>
                </c:pt>
                <c:pt idx="137">
                  <c:v>20992.0</c:v>
                </c:pt>
                <c:pt idx="138">
                  <c:v>48640.0</c:v>
                </c:pt>
                <c:pt idx="139">
                  <c:v>9216.0</c:v>
                </c:pt>
                <c:pt idx="140">
                  <c:v>2048.0</c:v>
                </c:pt>
                <c:pt idx="141">
                  <c:v>61440.0</c:v>
                </c:pt>
                <c:pt idx="142">
                  <c:v>110592.0</c:v>
                </c:pt>
                <c:pt idx="143">
                  <c:v>112128.0</c:v>
                </c:pt>
                <c:pt idx="144">
                  <c:v>1024.0</c:v>
                </c:pt>
                <c:pt idx="145">
                  <c:v>10240.0</c:v>
                </c:pt>
                <c:pt idx="146">
                  <c:v>6144.0</c:v>
                </c:pt>
                <c:pt idx="147">
                  <c:v>22784.0</c:v>
                </c:pt>
                <c:pt idx="148">
                  <c:v>12032.0</c:v>
                </c:pt>
                <c:pt idx="149">
                  <c:v>1024.0</c:v>
                </c:pt>
                <c:pt idx="150">
                  <c:v>512.0</c:v>
                </c:pt>
                <c:pt idx="151">
                  <c:v>8192.0</c:v>
                </c:pt>
                <c:pt idx="152">
                  <c:v>256.0</c:v>
                </c:pt>
                <c:pt idx="153">
                  <c:v>256.0</c:v>
                </c:pt>
                <c:pt idx="154">
                  <c:v>39168.0</c:v>
                </c:pt>
                <c:pt idx="155">
                  <c:v>36864.0</c:v>
                </c:pt>
                <c:pt idx="156">
                  <c:v>2048.0</c:v>
                </c:pt>
                <c:pt idx="157">
                  <c:v>24576.0</c:v>
                </c:pt>
                <c:pt idx="158">
                  <c:v>22016.0</c:v>
                </c:pt>
                <c:pt idx="159">
                  <c:v>6144.0</c:v>
                </c:pt>
                <c:pt idx="160">
                  <c:v>4096.0</c:v>
                </c:pt>
                <c:pt idx="161">
                  <c:v>5888.0</c:v>
                </c:pt>
                <c:pt idx="162">
                  <c:v>1536.0</c:v>
                </c:pt>
                <c:pt idx="163">
                  <c:v>8192.0</c:v>
                </c:pt>
                <c:pt idx="164">
                  <c:v>50432.0</c:v>
                </c:pt>
                <c:pt idx="165">
                  <c:v>2048.0</c:v>
                </c:pt>
                <c:pt idx="166">
                  <c:v>1024.0</c:v>
                </c:pt>
                <c:pt idx="167">
                  <c:v>14336.0</c:v>
                </c:pt>
                <c:pt idx="168">
                  <c:v>7168.0</c:v>
                </c:pt>
                <c:pt idx="169">
                  <c:v>53248.0</c:v>
                </c:pt>
                <c:pt idx="170">
                  <c:v>4352.0</c:v>
                </c:pt>
                <c:pt idx="171">
                  <c:v>13568.0</c:v>
                </c:pt>
                <c:pt idx="172">
                  <c:v>11264.0</c:v>
                </c:pt>
                <c:pt idx="173">
                  <c:v>10240.0</c:v>
                </c:pt>
                <c:pt idx="174">
                  <c:v>63488.0</c:v>
                </c:pt>
                <c:pt idx="175">
                  <c:v>1024.0</c:v>
                </c:pt>
                <c:pt idx="176">
                  <c:v>256.0</c:v>
                </c:pt>
                <c:pt idx="177">
                  <c:v>1024.0</c:v>
                </c:pt>
                <c:pt idx="178">
                  <c:v>46336.0</c:v>
                </c:pt>
                <c:pt idx="179">
                  <c:v>9216.0</c:v>
                </c:pt>
                <c:pt idx="180">
                  <c:v>38912.0</c:v>
                </c:pt>
                <c:pt idx="181">
                  <c:v>1024.0</c:v>
                </c:pt>
                <c:pt idx="182">
                  <c:v>1024.0</c:v>
                </c:pt>
                <c:pt idx="183">
                  <c:v>100096.0</c:v>
                </c:pt>
                <c:pt idx="184">
                  <c:v>24576.0</c:v>
                </c:pt>
                <c:pt idx="185">
                  <c:v>6144.0</c:v>
                </c:pt>
                <c:pt idx="186">
                  <c:v>6144.0</c:v>
                </c:pt>
                <c:pt idx="187">
                  <c:v>2816.0</c:v>
                </c:pt>
                <c:pt idx="188">
                  <c:v>2048.0</c:v>
                </c:pt>
                <c:pt idx="189">
                  <c:v>86016.0</c:v>
                </c:pt>
                <c:pt idx="190">
                  <c:v>114688.0</c:v>
                </c:pt>
                <c:pt idx="191">
                  <c:v>53504.0</c:v>
                </c:pt>
                <c:pt idx="192">
                  <c:v>5120.0</c:v>
                </c:pt>
                <c:pt idx="193">
                  <c:v>256.0</c:v>
                </c:pt>
                <c:pt idx="194">
                  <c:v>8448.0</c:v>
                </c:pt>
                <c:pt idx="195">
                  <c:v>3328.0</c:v>
                </c:pt>
                <c:pt idx="196">
                  <c:v>1280.0</c:v>
                </c:pt>
                <c:pt idx="197">
                  <c:v>3072.0</c:v>
                </c:pt>
                <c:pt idx="198">
                  <c:v>8192.0</c:v>
                </c:pt>
                <c:pt idx="199">
                  <c:v>227328.0</c:v>
                </c:pt>
                <c:pt idx="200">
                  <c:v>206336.0</c:v>
                </c:pt>
                <c:pt idx="201">
                  <c:v>1024.0</c:v>
                </c:pt>
                <c:pt idx="202">
                  <c:v>4096.0</c:v>
                </c:pt>
                <c:pt idx="203">
                  <c:v>4608.0</c:v>
                </c:pt>
                <c:pt idx="204">
                  <c:v>40960.0</c:v>
                </c:pt>
                <c:pt idx="205">
                  <c:v>8192.0</c:v>
                </c:pt>
                <c:pt idx="206">
                  <c:v>10240.0</c:v>
                </c:pt>
                <c:pt idx="207">
                  <c:v>1024.0</c:v>
                </c:pt>
                <c:pt idx="208">
                  <c:v>1024.0</c:v>
                </c:pt>
                <c:pt idx="209">
                  <c:v>512.0</c:v>
                </c:pt>
                <c:pt idx="210">
                  <c:v>256.0</c:v>
                </c:pt>
                <c:pt idx="211">
                  <c:v>24576.0</c:v>
                </c:pt>
                <c:pt idx="212">
                  <c:v>7424.0</c:v>
                </c:pt>
                <c:pt idx="213">
                  <c:v>63744.0</c:v>
                </c:pt>
                <c:pt idx="214">
                  <c:v>1536.0</c:v>
                </c:pt>
                <c:pt idx="215">
                  <c:v>202240.0</c:v>
                </c:pt>
                <c:pt idx="216">
                  <c:v>65536.0</c:v>
                </c:pt>
                <c:pt idx="217">
                  <c:v>1280.0</c:v>
                </c:pt>
                <c:pt idx="218">
                  <c:v>24576.0</c:v>
                </c:pt>
                <c:pt idx="219">
                  <c:v>9728.0</c:v>
                </c:pt>
                <c:pt idx="220">
                  <c:v>512.0</c:v>
                </c:pt>
                <c:pt idx="221">
                  <c:v>4096.0</c:v>
                </c:pt>
                <c:pt idx="222">
                  <c:v>4096.0</c:v>
                </c:pt>
                <c:pt idx="223">
                  <c:v>81920.0</c:v>
                </c:pt>
                <c:pt idx="224">
                  <c:v>6656.0</c:v>
                </c:pt>
                <c:pt idx="225">
                  <c:v>8192.0</c:v>
                </c:pt>
                <c:pt idx="226">
                  <c:v>245760.0</c:v>
                </c:pt>
                <c:pt idx="227">
                  <c:v>2048.0</c:v>
                </c:pt>
                <c:pt idx="228">
                  <c:v>446208.0</c:v>
                </c:pt>
                <c:pt idx="229">
                  <c:v>25344.0</c:v>
                </c:pt>
                <c:pt idx="230">
                  <c:v>136448.0</c:v>
                </c:pt>
                <c:pt idx="231">
                  <c:v>18432.0</c:v>
                </c:pt>
                <c:pt idx="232">
                  <c:v>61440.0</c:v>
                </c:pt>
                <c:pt idx="233">
                  <c:v>12288.0</c:v>
                </c:pt>
                <c:pt idx="234">
                  <c:v>83968.0</c:v>
                </c:pt>
                <c:pt idx="235">
                  <c:v>61440.0</c:v>
                </c:pt>
                <c:pt idx="236">
                  <c:v>10240.0</c:v>
                </c:pt>
                <c:pt idx="237">
                  <c:v>536832.0</c:v>
                </c:pt>
                <c:pt idx="238">
                  <c:v>1024.0</c:v>
                </c:pt>
                <c:pt idx="239">
                  <c:v>262144.0</c:v>
                </c:pt>
                <c:pt idx="240">
                  <c:v>16640.0</c:v>
                </c:pt>
                <c:pt idx="241">
                  <c:v>2560.0</c:v>
                </c:pt>
                <c:pt idx="242">
                  <c:v>512.0</c:v>
                </c:pt>
                <c:pt idx="243">
                  <c:v>1024.0</c:v>
                </c:pt>
                <c:pt idx="244">
                  <c:v>11264.0</c:v>
                </c:pt>
                <c:pt idx="245">
                  <c:v>45312.0</c:v>
                </c:pt>
                <c:pt idx="246">
                  <c:v>16384.0</c:v>
                </c:pt>
                <c:pt idx="247">
                  <c:v>768.0</c:v>
                </c:pt>
                <c:pt idx="248">
                  <c:v>8192.0</c:v>
                </c:pt>
                <c:pt idx="249">
                  <c:v>2048.0</c:v>
                </c:pt>
                <c:pt idx="250">
                  <c:v>45312.0</c:v>
                </c:pt>
                <c:pt idx="251">
                  <c:v>6144.0</c:v>
                </c:pt>
                <c:pt idx="252">
                  <c:v>5632.0</c:v>
                </c:pt>
                <c:pt idx="253">
                  <c:v>73728.0</c:v>
                </c:pt>
                <c:pt idx="254">
                  <c:v>4096.0</c:v>
                </c:pt>
                <c:pt idx="255">
                  <c:v>512.0</c:v>
                </c:pt>
                <c:pt idx="256">
                  <c:v>1024.0</c:v>
                </c:pt>
                <c:pt idx="257">
                  <c:v>3072.0</c:v>
                </c:pt>
                <c:pt idx="258">
                  <c:v>2048.0</c:v>
                </c:pt>
                <c:pt idx="259">
                  <c:v>10240.0</c:v>
                </c:pt>
                <c:pt idx="260">
                  <c:v>9472.0</c:v>
                </c:pt>
                <c:pt idx="261">
                  <c:v>8448.0</c:v>
                </c:pt>
                <c:pt idx="262">
                  <c:v>9728.0</c:v>
                </c:pt>
                <c:pt idx="263">
                  <c:v>226816.0</c:v>
                </c:pt>
                <c:pt idx="264">
                  <c:v>81920.0</c:v>
                </c:pt>
                <c:pt idx="265">
                  <c:v>99840.0</c:v>
                </c:pt>
                <c:pt idx="266">
                  <c:v>107264.0</c:v>
                </c:pt>
                <c:pt idx="267">
                  <c:v>583936.0</c:v>
                </c:pt>
                <c:pt idx="268">
                  <c:v>4096.0</c:v>
                </c:pt>
                <c:pt idx="269">
                  <c:v>3072.0</c:v>
                </c:pt>
                <c:pt idx="270">
                  <c:v>87040.0</c:v>
                </c:pt>
                <c:pt idx="271">
                  <c:v>45056.0</c:v>
                </c:pt>
                <c:pt idx="272">
                  <c:v>6912.0</c:v>
                </c:pt>
                <c:pt idx="273">
                  <c:v>4096.0</c:v>
                </c:pt>
                <c:pt idx="274">
                  <c:v>2048.0</c:v>
                </c:pt>
                <c:pt idx="275">
                  <c:v>4096.0</c:v>
                </c:pt>
                <c:pt idx="276">
                  <c:v>4096.0</c:v>
                </c:pt>
                <c:pt idx="277">
                  <c:v>2048.0</c:v>
                </c:pt>
                <c:pt idx="278">
                  <c:v>87296.0</c:v>
                </c:pt>
                <c:pt idx="279">
                  <c:v>28672.0</c:v>
                </c:pt>
                <c:pt idx="280">
                  <c:v>3328.0</c:v>
                </c:pt>
                <c:pt idx="281">
                  <c:v>122624.0</c:v>
                </c:pt>
                <c:pt idx="282">
                  <c:v>512.0</c:v>
                </c:pt>
                <c:pt idx="283">
                  <c:v>5888.0</c:v>
                </c:pt>
                <c:pt idx="284">
                  <c:v>35584.0</c:v>
                </c:pt>
                <c:pt idx="285">
                  <c:v>8192.0</c:v>
                </c:pt>
                <c:pt idx="286">
                  <c:v>20480.0</c:v>
                </c:pt>
                <c:pt idx="287">
                  <c:v>10240.0</c:v>
                </c:pt>
                <c:pt idx="288">
                  <c:v>24576.0</c:v>
                </c:pt>
                <c:pt idx="289">
                  <c:v>4608.0</c:v>
                </c:pt>
                <c:pt idx="290">
                  <c:v>3328.0</c:v>
                </c:pt>
                <c:pt idx="291">
                  <c:v>529408.0</c:v>
                </c:pt>
                <c:pt idx="292">
                  <c:v>768.0</c:v>
                </c:pt>
                <c:pt idx="293">
                  <c:v>101632.0</c:v>
                </c:pt>
                <c:pt idx="294">
                  <c:v>32768.0</c:v>
                </c:pt>
                <c:pt idx="295">
                  <c:v>2048.0</c:v>
                </c:pt>
                <c:pt idx="296">
                  <c:v>2048.0</c:v>
                </c:pt>
                <c:pt idx="297">
                  <c:v>1024.0</c:v>
                </c:pt>
                <c:pt idx="298">
                  <c:v>12288.0</c:v>
                </c:pt>
                <c:pt idx="299">
                  <c:v>74752.0</c:v>
                </c:pt>
                <c:pt idx="300">
                  <c:v>52480.0</c:v>
                </c:pt>
                <c:pt idx="301">
                  <c:v>9216.0</c:v>
                </c:pt>
                <c:pt idx="302">
                  <c:v>2816.0</c:v>
                </c:pt>
                <c:pt idx="303">
                  <c:v>4096.0</c:v>
                </c:pt>
                <c:pt idx="304">
                  <c:v>4608.0</c:v>
                </c:pt>
                <c:pt idx="305">
                  <c:v>512.0</c:v>
                </c:pt>
                <c:pt idx="306">
                  <c:v>512.0</c:v>
                </c:pt>
                <c:pt idx="307">
                  <c:v>91392.0</c:v>
                </c:pt>
                <c:pt idx="308">
                  <c:v>179456.0</c:v>
                </c:pt>
                <c:pt idx="309">
                  <c:v>14336.0</c:v>
                </c:pt>
                <c:pt idx="310">
                  <c:v>55808.0</c:v>
                </c:pt>
                <c:pt idx="311">
                  <c:v>1024.0</c:v>
                </c:pt>
                <c:pt idx="312">
                  <c:v>57344.0</c:v>
                </c:pt>
                <c:pt idx="313">
                  <c:v>16384.0</c:v>
                </c:pt>
                <c:pt idx="314">
                  <c:v>3072.0</c:v>
                </c:pt>
                <c:pt idx="315">
                  <c:v>31488.0</c:v>
                </c:pt>
                <c:pt idx="316">
                  <c:v>2048.0</c:v>
                </c:pt>
                <c:pt idx="317">
                  <c:v>2048.0</c:v>
                </c:pt>
                <c:pt idx="318">
                  <c:v>8192.0</c:v>
                </c:pt>
                <c:pt idx="319">
                  <c:v>16640.0</c:v>
                </c:pt>
                <c:pt idx="320">
                  <c:v>1792.0</c:v>
                </c:pt>
                <c:pt idx="321">
                  <c:v>5120.0</c:v>
                </c:pt>
                <c:pt idx="322">
                  <c:v>14336.0</c:v>
                </c:pt>
                <c:pt idx="323">
                  <c:v>184320.0</c:v>
                </c:pt>
                <c:pt idx="324">
                  <c:v>2048.0</c:v>
                </c:pt>
                <c:pt idx="325">
                  <c:v>1024.0</c:v>
                </c:pt>
                <c:pt idx="326">
                  <c:v>3328.0</c:v>
                </c:pt>
                <c:pt idx="327">
                  <c:v>6144.0</c:v>
                </c:pt>
                <c:pt idx="328">
                  <c:v>4096.0</c:v>
                </c:pt>
                <c:pt idx="329">
                  <c:v>25344.0</c:v>
                </c:pt>
                <c:pt idx="330">
                  <c:v>5376.0</c:v>
                </c:pt>
                <c:pt idx="331">
                  <c:v>1024.0</c:v>
                </c:pt>
                <c:pt idx="332">
                  <c:v>4096.0</c:v>
                </c:pt>
                <c:pt idx="333">
                  <c:v>63744.0</c:v>
                </c:pt>
                <c:pt idx="334">
                  <c:v>4096.0</c:v>
                </c:pt>
                <c:pt idx="335">
                  <c:v>16128.0</c:v>
                </c:pt>
                <c:pt idx="336">
                  <c:v>18432.0</c:v>
                </c:pt>
                <c:pt idx="337">
                  <c:v>12288.0</c:v>
                </c:pt>
                <c:pt idx="338">
                  <c:v>9216.0</c:v>
                </c:pt>
                <c:pt idx="339">
                  <c:v>4096.0</c:v>
                </c:pt>
                <c:pt idx="340">
                  <c:v>1024.0</c:v>
                </c:pt>
                <c:pt idx="341">
                  <c:v>256.0</c:v>
                </c:pt>
                <c:pt idx="342">
                  <c:v>512.0</c:v>
                </c:pt>
                <c:pt idx="343">
                  <c:v>2048.0</c:v>
                </c:pt>
                <c:pt idx="344">
                  <c:v>14848.0</c:v>
                </c:pt>
                <c:pt idx="345">
                  <c:v>8192.0</c:v>
                </c:pt>
                <c:pt idx="346">
                  <c:v>53248.0</c:v>
                </c:pt>
                <c:pt idx="347">
                  <c:v>3072.0</c:v>
                </c:pt>
                <c:pt idx="348">
                  <c:v>7680.0</c:v>
                </c:pt>
                <c:pt idx="349">
                  <c:v>205568.0</c:v>
                </c:pt>
                <c:pt idx="350">
                  <c:v>272640.0</c:v>
                </c:pt>
                <c:pt idx="351">
                  <c:v>20480.0</c:v>
                </c:pt>
                <c:pt idx="352">
                  <c:v>27648.0</c:v>
                </c:pt>
                <c:pt idx="353">
                  <c:v>1024.0</c:v>
                </c:pt>
                <c:pt idx="354">
                  <c:v>3328.0</c:v>
                </c:pt>
                <c:pt idx="355">
                  <c:v>4096.0</c:v>
                </c:pt>
                <c:pt idx="356">
                  <c:v>11776.0</c:v>
                </c:pt>
                <c:pt idx="357">
                  <c:v>94464.0</c:v>
                </c:pt>
                <c:pt idx="358">
                  <c:v>36864.0</c:v>
                </c:pt>
                <c:pt idx="359">
                  <c:v>1024.0</c:v>
                </c:pt>
                <c:pt idx="360">
                  <c:v>29952.0</c:v>
                </c:pt>
                <c:pt idx="361">
                  <c:v>4608.0</c:v>
                </c:pt>
                <c:pt idx="362">
                  <c:v>28672.0</c:v>
                </c:pt>
                <c:pt idx="363">
                  <c:v>311296.0</c:v>
                </c:pt>
                <c:pt idx="364">
                  <c:v>2560.0</c:v>
                </c:pt>
                <c:pt idx="365">
                  <c:v>2048.0</c:v>
                </c:pt>
                <c:pt idx="366">
                  <c:v>2.241536E6</c:v>
                </c:pt>
                <c:pt idx="367">
                  <c:v>9984.0</c:v>
                </c:pt>
                <c:pt idx="368">
                  <c:v>25856.0</c:v>
                </c:pt>
                <c:pt idx="369">
                  <c:v>27648.0</c:v>
                </c:pt>
                <c:pt idx="370">
                  <c:v>8192.0</c:v>
                </c:pt>
                <c:pt idx="371">
                  <c:v>4352.0</c:v>
                </c:pt>
                <c:pt idx="372">
                  <c:v>133376.0</c:v>
                </c:pt>
                <c:pt idx="373">
                  <c:v>12288.0</c:v>
                </c:pt>
                <c:pt idx="374">
                  <c:v>1792.0</c:v>
                </c:pt>
                <c:pt idx="375">
                  <c:v>5120.0</c:v>
                </c:pt>
                <c:pt idx="376">
                  <c:v>8960.0</c:v>
                </c:pt>
                <c:pt idx="377">
                  <c:v>9216.0</c:v>
                </c:pt>
                <c:pt idx="378">
                  <c:v>180224.0</c:v>
                </c:pt>
                <c:pt idx="379">
                  <c:v>4096.0</c:v>
                </c:pt>
                <c:pt idx="380">
                  <c:v>3072.0</c:v>
                </c:pt>
                <c:pt idx="381">
                  <c:v>256.0</c:v>
                </c:pt>
                <c:pt idx="382">
                  <c:v>2560.0</c:v>
                </c:pt>
                <c:pt idx="383">
                  <c:v>1536.0</c:v>
                </c:pt>
                <c:pt idx="384">
                  <c:v>256.0</c:v>
                </c:pt>
                <c:pt idx="385">
                  <c:v>2304.0</c:v>
                </c:pt>
                <c:pt idx="386">
                  <c:v>2048.0</c:v>
                </c:pt>
                <c:pt idx="387">
                  <c:v>20736.0</c:v>
                </c:pt>
                <c:pt idx="388">
                  <c:v>22272.0</c:v>
                </c:pt>
                <c:pt idx="389">
                  <c:v>889344.0</c:v>
                </c:pt>
                <c:pt idx="390">
                  <c:v>2048.0</c:v>
                </c:pt>
                <c:pt idx="391">
                  <c:v>442368.0</c:v>
                </c:pt>
                <c:pt idx="392">
                  <c:v>4096.0</c:v>
                </c:pt>
                <c:pt idx="393">
                  <c:v>132352.0</c:v>
                </c:pt>
                <c:pt idx="394">
                  <c:v>768.0</c:v>
                </c:pt>
                <c:pt idx="395">
                  <c:v>2048.0</c:v>
                </c:pt>
                <c:pt idx="396">
                  <c:v>12032.0</c:v>
                </c:pt>
                <c:pt idx="397">
                  <c:v>7168.0</c:v>
                </c:pt>
                <c:pt idx="398">
                  <c:v>5120.0</c:v>
                </c:pt>
                <c:pt idx="399">
                  <c:v>1024.0</c:v>
                </c:pt>
                <c:pt idx="400">
                  <c:v>512.0</c:v>
                </c:pt>
                <c:pt idx="401">
                  <c:v>512.0</c:v>
                </c:pt>
                <c:pt idx="402">
                  <c:v>1536.0</c:v>
                </c:pt>
                <c:pt idx="403">
                  <c:v>20480.0</c:v>
                </c:pt>
                <c:pt idx="404">
                  <c:v>65536.0</c:v>
                </c:pt>
                <c:pt idx="405">
                  <c:v>110848.0</c:v>
                </c:pt>
                <c:pt idx="406">
                  <c:v>1792.0</c:v>
                </c:pt>
                <c:pt idx="407">
                  <c:v>36864.0</c:v>
                </c:pt>
                <c:pt idx="408">
                  <c:v>197888.0</c:v>
                </c:pt>
                <c:pt idx="409">
                  <c:v>6144.0</c:v>
                </c:pt>
                <c:pt idx="410">
                  <c:v>306944.0</c:v>
                </c:pt>
                <c:pt idx="411">
                  <c:v>12288.0</c:v>
                </c:pt>
                <c:pt idx="412">
                  <c:v>133888.0</c:v>
                </c:pt>
                <c:pt idx="413">
                  <c:v>6656.0</c:v>
                </c:pt>
                <c:pt idx="414">
                  <c:v>8192.0</c:v>
                </c:pt>
                <c:pt idx="415">
                  <c:v>19456.0</c:v>
                </c:pt>
                <c:pt idx="416">
                  <c:v>9216.0</c:v>
                </c:pt>
                <c:pt idx="417">
                  <c:v>16128.0</c:v>
                </c:pt>
                <c:pt idx="418">
                  <c:v>8192.0</c:v>
                </c:pt>
                <c:pt idx="419">
                  <c:v>6912.0</c:v>
                </c:pt>
                <c:pt idx="420">
                  <c:v>81920.0</c:v>
                </c:pt>
                <c:pt idx="421">
                  <c:v>5120.0</c:v>
                </c:pt>
                <c:pt idx="422">
                  <c:v>1024.0</c:v>
                </c:pt>
                <c:pt idx="423">
                  <c:v>1024.0</c:v>
                </c:pt>
                <c:pt idx="424">
                  <c:v>1024.0</c:v>
                </c:pt>
                <c:pt idx="425">
                  <c:v>512.0</c:v>
                </c:pt>
                <c:pt idx="426">
                  <c:v>512.0</c:v>
                </c:pt>
                <c:pt idx="427">
                  <c:v>301312.0</c:v>
                </c:pt>
                <c:pt idx="428">
                  <c:v>18176.0</c:v>
                </c:pt>
                <c:pt idx="429">
                  <c:v>40960.0</c:v>
                </c:pt>
                <c:pt idx="430">
                  <c:v>64768.0</c:v>
                </c:pt>
                <c:pt idx="431">
                  <c:v>8192.0</c:v>
                </c:pt>
                <c:pt idx="432">
                  <c:v>4096.0</c:v>
                </c:pt>
                <c:pt idx="433">
                  <c:v>197888.0</c:v>
                </c:pt>
                <c:pt idx="434">
                  <c:v>17408.0</c:v>
                </c:pt>
                <c:pt idx="435">
                  <c:v>4096.0</c:v>
                </c:pt>
                <c:pt idx="436">
                  <c:v>3072.0</c:v>
                </c:pt>
                <c:pt idx="437">
                  <c:v>8448.0</c:v>
                </c:pt>
                <c:pt idx="438">
                  <c:v>5120.0</c:v>
                </c:pt>
                <c:pt idx="439">
                  <c:v>512.0</c:v>
                </c:pt>
                <c:pt idx="440">
                  <c:v>2816.0</c:v>
                </c:pt>
                <c:pt idx="441">
                  <c:v>24576.0</c:v>
                </c:pt>
                <c:pt idx="442">
                  <c:v>5888.0</c:v>
                </c:pt>
                <c:pt idx="443">
                  <c:v>22528.0</c:v>
                </c:pt>
                <c:pt idx="444">
                  <c:v>7168.0</c:v>
                </c:pt>
                <c:pt idx="445">
                  <c:v>2304.0</c:v>
                </c:pt>
                <c:pt idx="446">
                  <c:v>15360.0</c:v>
                </c:pt>
                <c:pt idx="447">
                  <c:v>1536.0</c:v>
                </c:pt>
                <c:pt idx="448">
                  <c:v>5632.0</c:v>
                </c:pt>
                <c:pt idx="449">
                  <c:v>16384.0</c:v>
                </c:pt>
                <c:pt idx="450">
                  <c:v>38144.0</c:v>
                </c:pt>
                <c:pt idx="451">
                  <c:v>2048.0</c:v>
                </c:pt>
                <c:pt idx="452">
                  <c:v>252160.0</c:v>
                </c:pt>
                <c:pt idx="453">
                  <c:v>2560.0</c:v>
                </c:pt>
                <c:pt idx="454">
                  <c:v>4608.0</c:v>
                </c:pt>
                <c:pt idx="455">
                  <c:v>2048.0</c:v>
                </c:pt>
                <c:pt idx="456">
                  <c:v>4608.0</c:v>
                </c:pt>
                <c:pt idx="457">
                  <c:v>2560.0</c:v>
                </c:pt>
                <c:pt idx="458">
                  <c:v>839680.0</c:v>
                </c:pt>
                <c:pt idx="459">
                  <c:v>351744.0</c:v>
                </c:pt>
                <c:pt idx="460">
                  <c:v>2816.0</c:v>
                </c:pt>
                <c:pt idx="461">
                  <c:v>18688.0</c:v>
                </c:pt>
                <c:pt idx="462">
                  <c:v>10496.0</c:v>
                </c:pt>
                <c:pt idx="463">
                  <c:v>20736.0</c:v>
                </c:pt>
                <c:pt idx="464">
                  <c:v>37888.0</c:v>
                </c:pt>
                <c:pt idx="465">
                  <c:v>14080.0</c:v>
                </c:pt>
                <c:pt idx="466">
                  <c:v>16128.0</c:v>
                </c:pt>
                <c:pt idx="467">
                  <c:v>8192.0</c:v>
                </c:pt>
                <c:pt idx="468">
                  <c:v>512.0</c:v>
                </c:pt>
                <c:pt idx="469">
                  <c:v>1536.0</c:v>
                </c:pt>
                <c:pt idx="470">
                  <c:v>512.0</c:v>
                </c:pt>
                <c:pt idx="471">
                  <c:v>256.0</c:v>
                </c:pt>
                <c:pt idx="472">
                  <c:v>1280.0</c:v>
                </c:pt>
                <c:pt idx="473">
                  <c:v>256.0</c:v>
                </c:pt>
                <c:pt idx="474">
                  <c:v>60928.0</c:v>
                </c:pt>
                <c:pt idx="475">
                  <c:v>12288.0</c:v>
                </c:pt>
                <c:pt idx="476">
                  <c:v>90112.0</c:v>
                </c:pt>
                <c:pt idx="477">
                  <c:v>2304.0</c:v>
                </c:pt>
                <c:pt idx="478">
                  <c:v>86016.0</c:v>
                </c:pt>
                <c:pt idx="479">
                  <c:v>12800.0</c:v>
                </c:pt>
                <c:pt idx="480">
                  <c:v>19712.0</c:v>
                </c:pt>
                <c:pt idx="481">
                  <c:v>3072.0</c:v>
                </c:pt>
                <c:pt idx="482">
                  <c:v>3072.0</c:v>
                </c:pt>
                <c:pt idx="483">
                  <c:v>1536.0</c:v>
                </c:pt>
                <c:pt idx="484">
                  <c:v>1536.0</c:v>
                </c:pt>
                <c:pt idx="485">
                  <c:v>4096.0</c:v>
                </c:pt>
                <c:pt idx="486">
                  <c:v>231680.0</c:v>
                </c:pt>
                <c:pt idx="487">
                  <c:v>17408.0</c:v>
                </c:pt>
                <c:pt idx="488">
                  <c:v>6912.0</c:v>
                </c:pt>
                <c:pt idx="489">
                  <c:v>376832.0</c:v>
                </c:pt>
                <c:pt idx="490">
                  <c:v>10240.0</c:v>
                </c:pt>
                <c:pt idx="491">
                  <c:v>1792.0</c:v>
                </c:pt>
                <c:pt idx="492">
                  <c:v>6144.0</c:v>
                </c:pt>
                <c:pt idx="493">
                  <c:v>768.0</c:v>
                </c:pt>
                <c:pt idx="494">
                  <c:v>768.0</c:v>
                </c:pt>
                <c:pt idx="495">
                  <c:v>7168.0</c:v>
                </c:pt>
                <c:pt idx="496">
                  <c:v>71168.0</c:v>
                </c:pt>
                <c:pt idx="497">
                  <c:v>15616.0</c:v>
                </c:pt>
                <c:pt idx="498">
                  <c:v>6144.0</c:v>
                </c:pt>
                <c:pt idx="499">
                  <c:v>4096.0</c:v>
                </c:pt>
                <c:pt idx="500">
                  <c:v>2048.0</c:v>
                </c:pt>
                <c:pt idx="501">
                  <c:v>2048.0</c:v>
                </c:pt>
                <c:pt idx="502">
                  <c:v>512.0</c:v>
                </c:pt>
                <c:pt idx="503">
                  <c:v>1024.0</c:v>
                </c:pt>
                <c:pt idx="504">
                  <c:v>512.0</c:v>
                </c:pt>
                <c:pt idx="505">
                  <c:v>23296.0</c:v>
                </c:pt>
                <c:pt idx="506">
                  <c:v>6144.0</c:v>
                </c:pt>
                <c:pt idx="507">
                  <c:v>28928.0</c:v>
                </c:pt>
                <c:pt idx="508">
                  <c:v>20480.0</c:v>
                </c:pt>
                <c:pt idx="509">
                  <c:v>2048.0</c:v>
                </c:pt>
                <c:pt idx="510">
                  <c:v>6144.0</c:v>
                </c:pt>
                <c:pt idx="511">
                  <c:v>34048.0</c:v>
                </c:pt>
                <c:pt idx="512">
                  <c:v>5120.0</c:v>
                </c:pt>
                <c:pt idx="513">
                  <c:v>114688.0</c:v>
                </c:pt>
                <c:pt idx="514">
                  <c:v>2560.0</c:v>
                </c:pt>
                <c:pt idx="515">
                  <c:v>5376.0</c:v>
                </c:pt>
                <c:pt idx="516">
                  <c:v>9216.0</c:v>
                </c:pt>
                <c:pt idx="517">
                  <c:v>1024.0</c:v>
                </c:pt>
                <c:pt idx="518">
                  <c:v>29696.0</c:v>
                </c:pt>
                <c:pt idx="519">
                  <c:v>319488.0</c:v>
                </c:pt>
                <c:pt idx="520">
                  <c:v>2816.0</c:v>
                </c:pt>
                <c:pt idx="521">
                  <c:v>40960.0</c:v>
                </c:pt>
                <c:pt idx="522">
                  <c:v>4096.0</c:v>
                </c:pt>
                <c:pt idx="523">
                  <c:v>4608.0</c:v>
                </c:pt>
                <c:pt idx="524">
                  <c:v>14080.0</c:v>
                </c:pt>
                <c:pt idx="525">
                  <c:v>10240.0</c:v>
                </c:pt>
                <c:pt idx="526">
                  <c:v>6912.0</c:v>
                </c:pt>
                <c:pt idx="527">
                  <c:v>313088.0</c:v>
                </c:pt>
                <c:pt idx="528">
                  <c:v>270336.0</c:v>
                </c:pt>
                <c:pt idx="529">
                  <c:v>1024.0</c:v>
                </c:pt>
                <c:pt idx="530">
                  <c:v>1024.0</c:v>
                </c:pt>
                <c:pt idx="531">
                  <c:v>4096.0</c:v>
                </c:pt>
                <c:pt idx="532">
                  <c:v>2048.0</c:v>
                </c:pt>
                <c:pt idx="533">
                  <c:v>89856.0</c:v>
                </c:pt>
                <c:pt idx="534">
                  <c:v>350976.0</c:v>
                </c:pt>
                <c:pt idx="535">
                  <c:v>20480.0</c:v>
                </c:pt>
                <c:pt idx="536">
                  <c:v>344064.0</c:v>
                </c:pt>
                <c:pt idx="537">
                  <c:v>154368.0</c:v>
                </c:pt>
                <c:pt idx="538">
                  <c:v>43264.0</c:v>
                </c:pt>
                <c:pt idx="539">
                  <c:v>2304.0</c:v>
                </c:pt>
                <c:pt idx="540">
                  <c:v>39424.0</c:v>
                </c:pt>
                <c:pt idx="541">
                  <c:v>2048.0</c:v>
                </c:pt>
                <c:pt idx="542">
                  <c:v>2048.0</c:v>
                </c:pt>
                <c:pt idx="543">
                  <c:v>188416.0</c:v>
                </c:pt>
                <c:pt idx="544">
                  <c:v>1792.0</c:v>
                </c:pt>
                <c:pt idx="545">
                  <c:v>3072.0</c:v>
                </c:pt>
                <c:pt idx="546">
                  <c:v>1024.0</c:v>
                </c:pt>
                <c:pt idx="547">
                  <c:v>2048.0</c:v>
                </c:pt>
                <c:pt idx="548">
                  <c:v>1024.0</c:v>
                </c:pt>
                <c:pt idx="549">
                  <c:v>45056.0</c:v>
                </c:pt>
                <c:pt idx="550">
                  <c:v>87552.0</c:v>
                </c:pt>
                <c:pt idx="551">
                  <c:v>10240.0</c:v>
                </c:pt>
                <c:pt idx="552">
                  <c:v>94208.0</c:v>
                </c:pt>
                <c:pt idx="553">
                  <c:v>3072.0</c:v>
                </c:pt>
                <c:pt idx="554">
                  <c:v>134144.0</c:v>
                </c:pt>
                <c:pt idx="555">
                  <c:v>2048.0</c:v>
                </c:pt>
                <c:pt idx="556">
                  <c:v>2048.0</c:v>
                </c:pt>
                <c:pt idx="557">
                  <c:v>2048.0</c:v>
                </c:pt>
                <c:pt idx="558">
                  <c:v>8704.0</c:v>
                </c:pt>
                <c:pt idx="559">
                  <c:v>156672.0</c:v>
                </c:pt>
                <c:pt idx="560">
                  <c:v>2304.0</c:v>
                </c:pt>
                <c:pt idx="561">
                  <c:v>11776.0</c:v>
                </c:pt>
                <c:pt idx="562">
                  <c:v>12288.0</c:v>
                </c:pt>
                <c:pt idx="563">
                  <c:v>3840.0</c:v>
                </c:pt>
                <c:pt idx="564">
                  <c:v>33024.0</c:v>
                </c:pt>
                <c:pt idx="565">
                  <c:v>10240.0</c:v>
                </c:pt>
                <c:pt idx="566">
                  <c:v>1024.0</c:v>
                </c:pt>
                <c:pt idx="567">
                  <c:v>512.0</c:v>
                </c:pt>
                <c:pt idx="568">
                  <c:v>5.932544E6</c:v>
                </c:pt>
                <c:pt idx="569">
                  <c:v>42752.0</c:v>
                </c:pt>
                <c:pt idx="570">
                  <c:v>40960.0</c:v>
                </c:pt>
                <c:pt idx="571">
                  <c:v>622848.0</c:v>
                </c:pt>
                <c:pt idx="572">
                  <c:v>69888.0</c:v>
                </c:pt>
                <c:pt idx="573">
                  <c:v>46080.0</c:v>
                </c:pt>
                <c:pt idx="574">
                  <c:v>41984.0</c:v>
                </c:pt>
                <c:pt idx="575">
                  <c:v>16128.0</c:v>
                </c:pt>
                <c:pt idx="576">
                  <c:v>9216.0</c:v>
                </c:pt>
                <c:pt idx="577">
                  <c:v>4096.0</c:v>
                </c:pt>
                <c:pt idx="578">
                  <c:v>11776.0</c:v>
                </c:pt>
                <c:pt idx="579">
                  <c:v>17152.0</c:v>
                </c:pt>
                <c:pt idx="580">
                  <c:v>8192.0</c:v>
                </c:pt>
                <c:pt idx="581">
                  <c:v>1024.0</c:v>
                </c:pt>
                <c:pt idx="582">
                  <c:v>12288.0</c:v>
                </c:pt>
                <c:pt idx="583">
                  <c:v>2048.0</c:v>
                </c:pt>
                <c:pt idx="584">
                  <c:v>17152.0</c:v>
                </c:pt>
                <c:pt idx="585">
                  <c:v>25856.0</c:v>
                </c:pt>
                <c:pt idx="586">
                  <c:v>26112.0</c:v>
                </c:pt>
                <c:pt idx="587">
                  <c:v>669184.0</c:v>
                </c:pt>
                <c:pt idx="588">
                  <c:v>8192.0</c:v>
                </c:pt>
                <c:pt idx="589">
                  <c:v>1536.0</c:v>
                </c:pt>
                <c:pt idx="590">
                  <c:v>4864.0</c:v>
                </c:pt>
                <c:pt idx="591">
                  <c:v>6656.0</c:v>
                </c:pt>
                <c:pt idx="592">
                  <c:v>2048.0</c:v>
                </c:pt>
                <c:pt idx="593">
                  <c:v>4096.0</c:v>
                </c:pt>
                <c:pt idx="594">
                  <c:v>2048.0</c:v>
                </c:pt>
                <c:pt idx="595">
                  <c:v>66816.0</c:v>
                </c:pt>
                <c:pt idx="596">
                  <c:v>6144.0</c:v>
                </c:pt>
                <c:pt idx="597">
                  <c:v>784896.0</c:v>
                </c:pt>
                <c:pt idx="598">
                  <c:v>548864.0</c:v>
                </c:pt>
                <c:pt idx="599">
                  <c:v>1.70112E6</c:v>
                </c:pt>
                <c:pt idx="600">
                  <c:v>342272.0</c:v>
                </c:pt>
                <c:pt idx="601">
                  <c:v>147456.0</c:v>
                </c:pt>
                <c:pt idx="602">
                  <c:v>45824.0</c:v>
                </c:pt>
                <c:pt idx="603">
                  <c:v>625664.0</c:v>
                </c:pt>
                <c:pt idx="604">
                  <c:v>1280.0</c:v>
                </c:pt>
                <c:pt idx="605">
                  <c:v>256.0</c:v>
                </c:pt>
                <c:pt idx="606">
                  <c:v>2560.0</c:v>
                </c:pt>
                <c:pt idx="607">
                  <c:v>256.0</c:v>
                </c:pt>
                <c:pt idx="608">
                  <c:v>256.0</c:v>
                </c:pt>
                <c:pt idx="609">
                  <c:v>1280.0</c:v>
                </c:pt>
                <c:pt idx="610">
                  <c:v>256.0</c:v>
                </c:pt>
                <c:pt idx="611">
                  <c:v>1024.0</c:v>
                </c:pt>
                <c:pt idx="612">
                  <c:v>1024.0</c:v>
                </c:pt>
                <c:pt idx="613">
                  <c:v>256.0</c:v>
                </c:pt>
                <c:pt idx="614">
                  <c:v>256.0</c:v>
                </c:pt>
                <c:pt idx="615">
                  <c:v>44032.0</c:v>
                </c:pt>
                <c:pt idx="616">
                  <c:v>16384.0</c:v>
                </c:pt>
                <c:pt idx="617">
                  <c:v>8192.0</c:v>
                </c:pt>
                <c:pt idx="618">
                  <c:v>1.18784E6</c:v>
                </c:pt>
                <c:pt idx="619">
                  <c:v>63232.0</c:v>
                </c:pt>
                <c:pt idx="620">
                  <c:v>722432.0</c:v>
                </c:pt>
                <c:pt idx="621">
                  <c:v>9216.0</c:v>
                </c:pt>
                <c:pt idx="622">
                  <c:v>8192.0</c:v>
                </c:pt>
                <c:pt idx="623">
                  <c:v>13056.0</c:v>
                </c:pt>
                <c:pt idx="624">
                  <c:v>3072.0</c:v>
                </c:pt>
                <c:pt idx="625">
                  <c:v>10240.0</c:v>
                </c:pt>
                <c:pt idx="626">
                  <c:v>10240.0</c:v>
                </c:pt>
                <c:pt idx="627">
                  <c:v>2.031616E6</c:v>
                </c:pt>
                <c:pt idx="628">
                  <c:v>4096.0</c:v>
                </c:pt>
                <c:pt idx="629">
                  <c:v>3584.0</c:v>
                </c:pt>
                <c:pt idx="630">
                  <c:v>8960.0</c:v>
                </c:pt>
                <c:pt idx="631">
                  <c:v>5120.0</c:v>
                </c:pt>
                <c:pt idx="632">
                  <c:v>5632.0</c:v>
                </c:pt>
                <c:pt idx="633">
                  <c:v>16896.0</c:v>
                </c:pt>
                <c:pt idx="634">
                  <c:v>32768.0</c:v>
                </c:pt>
                <c:pt idx="635">
                  <c:v>1024.0</c:v>
                </c:pt>
                <c:pt idx="636">
                  <c:v>2048.0</c:v>
                </c:pt>
                <c:pt idx="637">
                  <c:v>4096.0</c:v>
                </c:pt>
                <c:pt idx="638">
                  <c:v>29952.0</c:v>
                </c:pt>
                <c:pt idx="639">
                  <c:v>10240.0</c:v>
                </c:pt>
                <c:pt idx="640">
                  <c:v>451840.0</c:v>
                </c:pt>
                <c:pt idx="641">
                  <c:v>102656.0</c:v>
                </c:pt>
                <c:pt idx="642">
                  <c:v>67328.0</c:v>
                </c:pt>
                <c:pt idx="643">
                  <c:v>47616.0</c:v>
                </c:pt>
                <c:pt idx="644">
                  <c:v>3584.0</c:v>
                </c:pt>
                <c:pt idx="645">
                  <c:v>21248.0</c:v>
                </c:pt>
                <c:pt idx="646">
                  <c:v>16640.0</c:v>
                </c:pt>
                <c:pt idx="647">
                  <c:v>18688.0</c:v>
                </c:pt>
                <c:pt idx="648">
                  <c:v>13824.0</c:v>
                </c:pt>
                <c:pt idx="649">
                  <c:v>4096.0</c:v>
                </c:pt>
                <c:pt idx="650">
                  <c:v>81920.0</c:v>
                </c:pt>
                <c:pt idx="651">
                  <c:v>1024.0</c:v>
                </c:pt>
                <c:pt idx="652">
                  <c:v>512.0</c:v>
                </c:pt>
                <c:pt idx="653">
                  <c:v>512.0</c:v>
                </c:pt>
                <c:pt idx="654">
                  <c:v>512.0</c:v>
                </c:pt>
                <c:pt idx="655">
                  <c:v>1024.0</c:v>
                </c:pt>
                <c:pt idx="656">
                  <c:v>358400.0</c:v>
                </c:pt>
                <c:pt idx="657">
                  <c:v>12032.0</c:v>
                </c:pt>
                <c:pt idx="658">
                  <c:v>36864.0</c:v>
                </c:pt>
                <c:pt idx="659">
                  <c:v>34816.0</c:v>
                </c:pt>
                <c:pt idx="660">
                  <c:v>1280.0</c:v>
                </c:pt>
                <c:pt idx="661">
                  <c:v>16384.0</c:v>
                </c:pt>
                <c:pt idx="662">
                  <c:v>19712.0</c:v>
                </c:pt>
                <c:pt idx="663">
                  <c:v>32768.0</c:v>
                </c:pt>
                <c:pt idx="664">
                  <c:v>16384.0</c:v>
                </c:pt>
                <c:pt idx="665">
                  <c:v>26112.0</c:v>
                </c:pt>
                <c:pt idx="666">
                  <c:v>12544.0</c:v>
                </c:pt>
                <c:pt idx="667">
                  <c:v>20480.0</c:v>
                </c:pt>
                <c:pt idx="668">
                  <c:v>29696.0</c:v>
                </c:pt>
                <c:pt idx="669">
                  <c:v>10240.0</c:v>
                </c:pt>
                <c:pt idx="670">
                  <c:v>40960.0</c:v>
                </c:pt>
                <c:pt idx="671">
                  <c:v>8192.0</c:v>
                </c:pt>
                <c:pt idx="672">
                  <c:v>8192.0</c:v>
                </c:pt>
                <c:pt idx="673">
                  <c:v>9216.0</c:v>
                </c:pt>
                <c:pt idx="674">
                  <c:v>102400.0</c:v>
                </c:pt>
                <c:pt idx="675">
                  <c:v>233216.0</c:v>
                </c:pt>
                <c:pt idx="676">
                  <c:v>1024.0</c:v>
                </c:pt>
                <c:pt idx="677">
                  <c:v>4096.0</c:v>
                </c:pt>
                <c:pt idx="678">
                  <c:v>1024.0</c:v>
                </c:pt>
                <c:pt idx="679">
                  <c:v>26880.0</c:v>
                </c:pt>
                <c:pt idx="680">
                  <c:v>301312.0</c:v>
                </c:pt>
                <c:pt idx="681">
                  <c:v>12288.0</c:v>
                </c:pt>
                <c:pt idx="682">
                  <c:v>8192.0</c:v>
                </c:pt>
                <c:pt idx="683">
                  <c:v>4096.0</c:v>
                </c:pt>
                <c:pt idx="684">
                  <c:v>53504.0</c:v>
                </c:pt>
                <c:pt idx="685">
                  <c:v>24576.0</c:v>
                </c:pt>
                <c:pt idx="686">
                  <c:v>15104.0</c:v>
                </c:pt>
                <c:pt idx="687">
                  <c:v>1536.0</c:v>
                </c:pt>
                <c:pt idx="688">
                  <c:v>1536.0</c:v>
                </c:pt>
                <c:pt idx="689">
                  <c:v>8192.0</c:v>
                </c:pt>
                <c:pt idx="690">
                  <c:v>900096.0</c:v>
                </c:pt>
                <c:pt idx="691">
                  <c:v>2048.0</c:v>
                </c:pt>
                <c:pt idx="692">
                  <c:v>67584.0</c:v>
                </c:pt>
                <c:pt idx="693">
                  <c:v>163840.0</c:v>
                </c:pt>
                <c:pt idx="694">
                  <c:v>7680.0</c:v>
                </c:pt>
                <c:pt idx="695">
                  <c:v>8192.0</c:v>
                </c:pt>
                <c:pt idx="696">
                  <c:v>2.303488E6</c:v>
                </c:pt>
                <c:pt idx="697">
                  <c:v>4608.0</c:v>
                </c:pt>
                <c:pt idx="698">
                  <c:v>33536.0</c:v>
                </c:pt>
                <c:pt idx="699">
                  <c:v>11008.0</c:v>
                </c:pt>
                <c:pt idx="700">
                  <c:v>593920.0</c:v>
                </c:pt>
                <c:pt idx="701">
                  <c:v>49152.0</c:v>
                </c:pt>
                <c:pt idx="702">
                  <c:v>256.0</c:v>
                </c:pt>
                <c:pt idx="703">
                  <c:v>1024.0</c:v>
                </c:pt>
                <c:pt idx="704">
                  <c:v>3072.0</c:v>
                </c:pt>
                <c:pt idx="705">
                  <c:v>512.0</c:v>
                </c:pt>
                <c:pt idx="706">
                  <c:v>6656.0</c:v>
                </c:pt>
                <c:pt idx="707">
                  <c:v>512.0</c:v>
                </c:pt>
                <c:pt idx="708">
                  <c:v>77824.0</c:v>
                </c:pt>
                <c:pt idx="709">
                  <c:v>7.65568E6</c:v>
                </c:pt>
                <c:pt idx="710">
                  <c:v>1.1456E6</c:v>
                </c:pt>
                <c:pt idx="711">
                  <c:v>59392.0</c:v>
                </c:pt>
                <c:pt idx="712">
                  <c:v>148992.0</c:v>
                </c:pt>
                <c:pt idx="713">
                  <c:v>16384.0</c:v>
                </c:pt>
                <c:pt idx="714">
                  <c:v>7168.0</c:v>
                </c:pt>
                <c:pt idx="715">
                  <c:v>6144.0</c:v>
                </c:pt>
                <c:pt idx="716">
                  <c:v>157184.0</c:v>
                </c:pt>
                <c:pt idx="717">
                  <c:v>24832.0</c:v>
                </c:pt>
                <c:pt idx="718">
                  <c:v>147712.0</c:v>
                </c:pt>
                <c:pt idx="719">
                  <c:v>4608.0</c:v>
                </c:pt>
                <c:pt idx="720">
                  <c:v>1.169152E6</c:v>
                </c:pt>
                <c:pt idx="721">
                  <c:v>1.487104E6</c:v>
                </c:pt>
                <c:pt idx="722">
                  <c:v>1536.0</c:v>
                </c:pt>
                <c:pt idx="723">
                  <c:v>9216.0</c:v>
                </c:pt>
                <c:pt idx="724">
                  <c:v>133376.0</c:v>
                </c:pt>
                <c:pt idx="725">
                  <c:v>16128.0</c:v>
                </c:pt>
                <c:pt idx="726">
                  <c:v>7.16288E6</c:v>
                </c:pt>
                <c:pt idx="727">
                  <c:v>3.69792E6</c:v>
                </c:pt>
                <c:pt idx="728">
                  <c:v>1280.0</c:v>
                </c:pt>
                <c:pt idx="729">
                  <c:v>1.503488E6</c:v>
                </c:pt>
                <c:pt idx="730">
                  <c:v>1024.0</c:v>
                </c:pt>
                <c:pt idx="731">
                  <c:v>3072.0</c:v>
                </c:pt>
                <c:pt idx="732">
                  <c:v>40960.0</c:v>
                </c:pt>
                <c:pt idx="733">
                  <c:v>1024.0</c:v>
                </c:pt>
                <c:pt idx="734">
                  <c:v>1024.0</c:v>
                </c:pt>
                <c:pt idx="735">
                  <c:v>245760.0</c:v>
                </c:pt>
                <c:pt idx="736">
                  <c:v>40960.0</c:v>
                </c:pt>
                <c:pt idx="737">
                  <c:v>6656.0</c:v>
                </c:pt>
                <c:pt idx="738">
                  <c:v>4.365568E6</c:v>
                </c:pt>
                <c:pt idx="739">
                  <c:v>847872.0</c:v>
                </c:pt>
                <c:pt idx="740">
                  <c:v>6144.0</c:v>
                </c:pt>
                <c:pt idx="741">
                  <c:v>12032.0</c:v>
                </c:pt>
                <c:pt idx="742">
                  <c:v>32768.0</c:v>
                </c:pt>
                <c:pt idx="743">
                  <c:v>4096.0</c:v>
                </c:pt>
                <c:pt idx="744">
                  <c:v>286720.0</c:v>
                </c:pt>
                <c:pt idx="745">
                  <c:v>1536.0</c:v>
                </c:pt>
                <c:pt idx="746">
                  <c:v>1536.0</c:v>
                </c:pt>
                <c:pt idx="747">
                  <c:v>12288.0</c:v>
                </c:pt>
                <c:pt idx="748">
                  <c:v>46336.0</c:v>
                </c:pt>
                <c:pt idx="749">
                  <c:v>84480.0</c:v>
                </c:pt>
                <c:pt idx="750">
                  <c:v>57344.0</c:v>
                </c:pt>
                <c:pt idx="751">
                  <c:v>18944.0</c:v>
                </c:pt>
                <c:pt idx="752">
                  <c:v>4096.0</c:v>
                </c:pt>
                <c:pt idx="753">
                  <c:v>204800.0</c:v>
                </c:pt>
                <c:pt idx="754">
                  <c:v>1792.0</c:v>
                </c:pt>
                <c:pt idx="755">
                  <c:v>1.257984E6</c:v>
                </c:pt>
                <c:pt idx="756">
                  <c:v>15616.0</c:v>
                </c:pt>
                <c:pt idx="757">
                  <c:v>2304.0</c:v>
                </c:pt>
                <c:pt idx="758">
                  <c:v>12288.0</c:v>
                </c:pt>
                <c:pt idx="759">
                  <c:v>6656.0</c:v>
                </c:pt>
                <c:pt idx="760">
                  <c:v>20480.0</c:v>
                </c:pt>
                <c:pt idx="761">
                  <c:v>2560.0</c:v>
                </c:pt>
                <c:pt idx="762">
                  <c:v>512.0</c:v>
                </c:pt>
                <c:pt idx="763">
                  <c:v>512.0</c:v>
                </c:pt>
                <c:pt idx="764">
                  <c:v>1536.0</c:v>
                </c:pt>
                <c:pt idx="765">
                  <c:v>1024.0</c:v>
                </c:pt>
                <c:pt idx="766">
                  <c:v>2048.0</c:v>
                </c:pt>
                <c:pt idx="767">
                  <c:v>1024.0</c:v>
                </c:pt>
                <c:pt idx="768">
                  <c:v>1024.0</c:v>
                </c:pt>
                <c:pt idx="769">
                  <c:v>512.0</c:v>
                </c:pt>
                <c:pt idx="770">
                  <c:v>512.0</c:v>
                </c:pt>
                <c:pt idx="771">
                  <c:v>18432.0</c:v>
                </c:pt>
                <c:pt idx="772">
                  <c:v>471552.0</c:v>
                </c:pt>
                <c:pt idx="773">
                  <c:v>7936.0</c:v>
                </c:pt>
                <c:pt idx="774">
                  <c:v>245760.0</c:v>
                </c:pt>
                <c:pt idx="775">
                  <c:v>49152.0</c:v>
                </c:pt>
                <c:pt idx="776">
                  <c:v>4096.0</c:v>
                </c:pt>
                <c:pt idx="777">
                  <c:v>381184.0</c:v>
                </c:pt>
                <c:pt idx="778">
                  <c:v>417536.0</c:v>
                </c:pt>
                <c:pt idx="779">
                  <c:v>5632.0</c:v>
                </c:pt>
                <c:pt idx="780">
                  <c:v>1280.0</c:v>
                </c:pt>
                <c:pt idx="781">
                  <c:v>1280.0</c:v>
                </c:pt>
                <c:pt idx="782">
                  <c:v>81920.0</c:v>
                </c:pt>
                <c:pt idx="783">
                  <c:v>1.423616E6</c:v>
                </c:pt>
                <c:pt idx="784">
                  <c:v>8704.0</c:v>
                </c:pt>
                <c:pt idx="785">
                  <c:v>37376.0</c:v>
                </c:pt>
                <c:pt idx="786">
                  <c:v>2048.0</c:v>
                </c:pt>
                <c:pt idx="787">
                  <c:v>173568.0</c:v>
                </c:pt>
                <c:pt idx="788">
                  <c:v>40960.0</c:v>
                </c:pt>
                <c:pt idx="789">
                  <c:v>115968.0</c:v>
                </c:pt>
                <c:pt idx="790">
                  <c:v>106496.0</c:v>
                </c:pt>
                <c:pt idx="791">
                  <c:v>5.472256E6</c:v>
                </c:pt>
                <c:pt idx="792">
                  <c:v>768.0</c:v>
                </c:pt>
                <c:pt idx="793">
                  <c:v>1.011712E6</c:v>
                </c:pt>
                <c:pt idx="794">
                  <c:v>9216.0</c:v>
                </c:pt>
                <c:pt idx="795">
                  <c:v>16640.0</c:v>
                </c:pt>
                <c:pt idx="796">
                  <c:v>5.530368E6</c:v>
                </c:pt>
                <c:pt idx="797">
                  <c:v>12288.0</c:v>
                </c:pt>
                <c:pt idx="798">
                  <c:v>100096.0</c:v>
                </c:pt>
                <c:pt idx="799">
                  <c:v>1024.0</c:v>
                </c:pt>
                <c:pt idx="800">
                  <c:v>2048.0</c:v>
                </c:pt>
                <c:pt idx="801">
                  <c:v>8192.0</c:v>
                </c:pt>
                <c:pt idx="802">
                  <c:v>2048.0</c:v>
                </c:pt>
                <c:pt idx="803">
                  <c:v>1024.0</c:v>
                </c:pt>
                <c:pt idx="804">
                  <c:v>1024.0</c:v>
                </c:pt>
                <c:pt idx="805">
                  <c:v>6144.0</c:v>
                </c:pt>
                <c:pt idx="806">
                  <c:v>3072.0</c:v>
                </c:pt>
                <c:pt idx="807">
                  <c:v>42240.0</c:v>
                </c:pt>
                <c:pt idx="808">
                  <c:v>155648.0</c:v>
                </c:pt>
                <c:pt idx="809">
                  <c:v>25600.0</c:v>
                </c:pt>
                <c:pt idx="810">
                  <c:v>12288.0</c:v>
                </c:pt>
                <c:pt idx="811">
                  <c:v>3584.0</c:v>
                </c:pt>
                <c:pt idx="812">
                  <c:v>15616.0</c:v>
                </c:pt>
                <c:pt idx="813">
                  <c:v>6.587904E6</c:v>
                </c:pt>
                <c:pt idx="814">
                  <c:v>3072.0</c:v>
                </c:pt>
                <c:pt idx="815">
                  <c:v>9216.0</c:v>
                </c:pt>
                <c:pt idx="816">
                  <c:v>26368.0</c:v>
                </c:pt>
                <c:pt idx="817">
                  <c:v>2048.0</c:v>
                </c:pt>
                <c:pt idx="818">
                  <c:v>2304.0</c:v>
                </c:pt>
                <c:pt idx="819">
                  <c:v>86016.0</c:v>
                </c:pt>
                <c:pt idx="820">
                  <c:v>129792.0</c:v>
                </c:pt>
                <c:pt idx="821">
                  <c:v>57344.0</c:v>
                </c:pt>
                <c:pt idx="822">
                  <c:v>20480.0</c:v>
                </c:pt>
                <c:pt idx="823">
                  <c:v>1.72032E6</c:v>
                </c:pt>
                <c:pt idx="824">
                  <c:v>250112.0</c:v>
                </c:pt>
                <c:pt idx="825">
                  <c:v>427008.0</c:v>
                </c:pt>
                <c:pt idx="826">
                  <c:v>43008.0</c:v>
                </c:pt>
                <c:pt idx="827">
                  <c:v>10240.0</c:v>
                </c:pt>
                <c:pt idx="828">
                  <c:v>512.0</c:v>
                </c:pt>
                <c:pt idx="829">
                  <c:v>256.0</c:v>
                </c:pt>
                <c:pt idx="830">
                  <c:v>1024.0</c:v>
                </c:pt>
                <c:pt idx="831">
                  <c:v>256.0</c:v>
                </c:pt>
                <c:pt idx="832">
                  <c:v>256.0</c:v>
                </c:pt>
                <c:pt idx="833">
                  <c:v>1024.0</c:v>
                </c:pt>
                <c:pt idx="834">
                  <c:v>7680.0</c:v>
                </c:pt>
                <c:pt idx="835">
                  <c:v>1.030912E6</c:v>
                </c:pt>
                <c:pt idx="836">
                  <c:v>305152.0</c:v>
                </c:pt>
                <c:pt idx="837">
                  <c:v>8192.0</c:v>
                </c:pt>
                <c:pt idx="838">
                  <c:v>2.228224E6</c:v>
                </c:pt>
                <c:pt idx="839">
                  <c:v>360448.0</c:v>
                </c:pt>
                <c:pt idx="840">
                  <c:v>3.132416E6</c:v>
                </c:pt>
                <c:pt idx="841">
                  <c:v>59392.0</c:v>
                </c:pt>
                <c:pt idx="842">
                  <c:v>69632.0</c:v>
                </c:pt>
                <c:pt idx="843">
                  <c:v>14336.0</c:v>
                </c:pt>
                <c:pt idx="844">
                  <c:v>10240.0</c:v>
                </c:pt>
                <c:pt idx="845">
                  <c:v>4.691712E6</c:v>
                </c:pt>
                <c:pt idx="846">
                  <c:v>1792.0</c:v>
                </c:pt>
                <c:pt idx="847">
                  <c:v>10752.0</c:v>
                </c:pt>
                <c:pt idx="848">
                  <c:v>12288.0</c:v>
                </c:pt>
                <c:pt idx="849">
                  <c:v>3328.0</c:v>
                </c:pt>
                <c:pt idx="850">
                  <c:v>8192.0</c:v>
                </c:pt>
                <c:pt idx="851">
                  <c:v>245760.0</c:v>
                </c:pt>
                <c:pt idx="852">
                  <c:v>4096.0</c:v>
                </c:pt>
                <c:pt idx="853">
                  <c:v>18944.0</c:v>
                </c:pt>
                <c:pt idx="854">
                  <c:v>4864.0</c:v>
                </c:pt>
                <c:pt idx="855">
                  <c:v>8192.0</c:v>
                </c:pt>
                <c:pt idx="856">
                  <c:v>540672.0</c:v>
                </c:pt>
                <c:pt idx="857">
                  <c:v>1024.0</c:v>
                </c:pt>
                <c:pt idx="858">
                  <c:v>1024.0</c:v>
                </c:pt>
                <c:pt idx="859">
                  <c:v>1024.0</c:v>
                </c:pt>
                <c:pt idx="860">
                  <c:v>722432.0</c:v>
                </c:pt>
                <c:pt idx="861">
                  <c:v>106496.0</c:v>
                </c:pt>
                <c:pt idx="862">
                  <c:v>113408.0</c:v>
                </c:pt>
                <c:pt idx="863">
                  <c:v>107008.0</c:v>
                </c:pt>
                <c:pt idx="864">
                  <c:v>4096.0</c:v>
                </c:pt>
                <c:pt idx="865">
                  <c:v>394752.0</c:v>
                </c:pt>
                <c:pt idx="866">
                  <c:v>278528.0</c:v>
                </c:pt>
                <c:pt idx="867">
                  <c:v>2.629888E6</c:v>
                </c:pt>
                <c:pt idx="868">
                  <c:v>10240.0</c:v>
                </c:pt>
                <c:pt idx="869">
                  <c:v>59392.0</c:v>
                </c:pt>
                <c:pt idx="870">
                  <c:v>768.0</c:v>
                </c:pt>
                <c:pt idx="871">
                  <c:v>3072.0</c:v>
                </c:pt>
                <c:pt idx="872">
                  <c:v>20736.0</c:v>
                </c:pt>
                <c:pt idx="873">
                  <c:v>24576.0</c:v>
                </c:pt>
                <c:pt idx="874">
                  <c:v>140032.0</c:v>
                </c:pt>
                <c:pt idx="875">
                  <c:v>9.7472E6</c:v>
                </c:pt>
                <c:pt idx="876">
                  <c:v>83456.0</c:v>
                </c:pt>
                <c:pt idx="877">
                  <c:v>5120.0</c:v>
                </c:pt>
                <c:pt idx="878">
                  <c:v>4352.0</c:v>
                </c:pt>
                <c:pt idx="879">
                  <c:v>4352.0</c:v>
                </c:pt>
                <c:pt idx="880">
                  <c:v>82688.0</c:v>
                </c:pt>
                <c:pt idx="881">
                  <c:v>145152.0</c:v>
                </c:pt>
                <c:pt idx="882">
                  <c:v>436480.0</c:v>
                </c:pt>
                <c:pt idx="883">
                  <c:v>5632.0</c:v>
                </c:pt>
                <c:pt idx="884">
                  <c:v>4096.0</c:v>
                </c:pt>
                <c:pt idx="885">
                  <c:v>32512.0</c:v>
                </c:pt>
                <c:pt idx="886">
                  <c:v>385536.0</c:v>
                </c:pt>
                <c:pt idx="887">
                  <c:v>9472.0</c:v>
                </c:pt>
                <c:pt idx="888">
                  <c:v>1.0738688E7</c:v>
                </c:pt>
                <c:pt idx="889">
                  <c:v>67840.0</c:v>
                </c:pt>
                <c:pt idx="890">
                  <c:v>17408.0</c:v>
                </c:pt>
                <c:pt idx="891">
                  <c:v>63744.0</c:v>
                </c:pt>
                <c:pt idx="892">
                  <c:v>7168.0</c:v>
                </c:pt>
                <c:pt idx="893">
                  <c:v>8192.0</c:v>
                </c:pt>
                <c:pt idx="894">
                  <c:v>6400.0</c:v>
                </c:pt>
                <c:pt idx="895">
                  <c:v>67584.0</c:v>
                </c:pt>
                <c:pt idx="896">
                  <c:v>1024.0</c:v>
                </c:pt>
                <c:pt idx="897">
                  <c:v>512.0</c:v>
                </c:pt>
                <c:pt idx="898">
                  <c:v>12288.0</c:v>
                </c:pt>
                <c:pt idx="899">
                  <c:v>6144.0</c:v>
                </c:pt>
                <c:pt idx="900">
                  <c:v>4096.0</c:v>
                </c:pt>
                <c:pt idx="901">
                  <c:v>4096.0</c:v>
                </c:pt>
                <c:pt idx="902">
                  <c:v>8192.0</c:v>
                </c:pt>
                <c:pt idx="903">
                  <c:v>512.0</c:v>
                </c:pt>
                <c:pt idx="904">
                  <c:v>6656.0</c:v>
                </c:pt>
                <c:pt idx="905">
                  <c:v>1024.0</c:v>
                </c:pt>
                <c:pt idx="906">
                  <c:v>16384.0</c:v>
                </c:pt>
                <c:pt idx="907">
                  <c:v>512.0</c:v>
                </c:pt>
                <c:pt idx="908">
                  <c:v>512.0</c:v>
                </c:pt>
                <c:pt idx="909">
                  <c:v>512.0</c:v>
                </c:pt>
                <c:pt idx="910">
                  <c:v>24576.0</c:v>
                </c:pt>
                <c:pt idx="911">
                  <c:v>114688.0</c:v>
                </c:pt>
                <c:pt idx="912">
                  <c:v>308736.0</c:v>
                </c:pt>
                <c:pt idx="913">
                  <c:v>118784.0</c:v>
                </c:pt>
                <c:pt idx="914">
                  <c:v>209920.0</c:v>
                </c:pt>
                <c:pt idx="915">
                  <c:v>23296.0</c:v>
                </c:pt>
                <c:pt idx="916">
                  <c:v>32768.0</c:v>
                </c:pt>
                <c:pt idx="917">
                  <c:v>614912.0</c:v>
                </c:pt>
                <c:pt idx="918">
                  <c:v>74496.0</c:v>
                </c:pt>
                <c:pt idx="919">
                  <c:v>2.322432E6</c:v>
                </c:pt>
                <c:pt idx="920">
                  <c:v>965888.0</c:v>
                </c:pt>
                <c:pt idx="921">
                  <c:v>62720.0</c:v>
                </c:pt>
                <c:pt idx="922">
                  <c:v>2048.0</c:v>
                </c:pt>
                <c:pt idx="923">
                  <c:v>32768.0</c:v>
                </c:pt>
                <c:pt idx="924">
                  <c:v>4608.0</c:v>
                </c:pt>
                <c:pt idx="925">
                  <c:v>6656.0</c:v>
                </c:pt>
                <c:pt idx="926">
                  <c:v>1024.0</c:v>
                </c:pt>
                <c:pt idx="927">
                  <c:v>1024.0</c:v>
                </c:pt>
                <c:pt idx="928">
                  <c:v>2048.0</c:v>
                </c:pt>
                <c:pt idx="929">
                  <c:v>1024.0</c:v>
                </c:pt>
                <c:pt idx="930">
                  <c:v>1024.0</c:v>
                </c:pt>
                <c:pt idx="931">
                  <c:v>8192.0</c:v>
                </c:pt>
                <c:pt idx="932">
                  <c:v>49152.0</c:v>
                </c:pt>
                <c:pt idx="933">
                  <c:v>1280.0</c:v>
                </c:pt>
                <c:pt idx="934">
                  <c:v>1280.0</c:v>
                </c:pt>
                <c:pt idx="935">
                  <c:v>1280.0</c:v>
                </c:pt>
                <c:pt idx="936">
                  <c:v>235264.0</c:v>
                </c:pt>
                <c:pt idx="937">
                  <c:v>8192.0</c:v>
                </c:pt>
                <c:pt idx="938">
                  <c:v>1536.0</c:v>
                </c:pt>
                <c:pt idx="939">
                  <c:v>9216.0</c:v>
                </c:pt>
                <c:pt idx="940">
                  <c:v>1536.0</c:v>
                </c:pt>
                <c:pt idx="941">
                  <c:v>3072.0</c:v>
                </c:pt>
                <c:pt idx="942">
                  <c:v>3328.0</c:v>
                </c:pt>
                <c:pt idx="943">
                  <c:v>10240.0</c:v>
                </c:pt>
                <c:pt idx="944">
                  <c:v>22528.0</c:v>
                </c:pt>
                <c:pt idx="945">
                  <c:v>1792.0</c:v>
                </c:pt>
                <c:pt idx="946">
                  <c:v>55296.0</c:v>
                </c:pt>
                <c:pt idx="947">
                  <c:v>90112.0</c:v>
                </c:pt>
                <c:pt idx="948">
                  <c:v>2048.0</c:v>
                </c:pt>
                <c:pt idx="949">
                  <c:v>39424.0</c:v>
                </c:pt>
                <c:pt idx="950">
                  <c:v>79872.0</c:v>
                </c:pt>
                <c:pt idx="951">
                  <c:v>12288.0</c:v>
                </c:pt>
                <c:pt idx="952">
                  <c:v>103168.0</c:v>
                </c:pt>
                <c:pt idx="953">
                  <c:v>210432.0</c:v>
                </c:pt>
                <c:pt idx="954">
                  <c:v>7168.0</c:v>
                </c:pt>
                <c:pt idx="955">
                  <c:v>4096.0</c:v>
                </c:pt>
                <c:pt idx="956">
                  <c:v>4096.0</c:v>
                </c:pt>
                <c:pt idx="957">
                  <c:v>32768.0</c:v>
                </c:pt>
                <c:pt idx="958">
                  <c:v>19712.0</c:v>
                </c:pt>
                <c:pt idx="959">
                  <c:v>256.0</c:v>
                </c:pt>
                <c:pt idx="960">
                  <c:v>256.0</c:v>
                </c:pt>
                <c:pt idx="961">
                  <c:v>1792.0</c:v>
                </c:pt>
                <c:pt idx="962">
                  <c:v>1024.0</c:v>
                </c:pt>
                <c:pt idx="963">
                  <c:v>1024.0</c:v>
                </c:pt>
                <c:pt idx="964">
                  <c:v>4096.0</c:v>
                </c:pt>
                <c:pt idx="965">
                  <c:v>512.0</c:v>
                </c:pt>
                <c:pt idx="966">
                  <c:v>1280.0</c:v>
                </c:pt>
                <c:pt idx="967">
                  <c:v>2048.0</c:v>
                </c:pt>
                <c:pt idx="968">
                  <c:v>1024.0</c:v>
                </c:pt>
                <c:pt idx="969">
                  <c:v>1024.0</c:v>
                </c:pt>
                <c:pt idx="970">
                  <c:v>256.0</c:v>
                </c:pt>
                <c:pt idx="971">
                  <c:v>2048.0</c:v>
                </c:pt>
                <c:pt idx="972">
                  <c:v>256.0</c:v>
                </c:pt>
                <c:pt idx="973">
                  <c:v>512.0</c:v>
                </c:pt>
                <c:pt idx="974">
                  <c:v>256.0</c:v>
                </c:pt>
                <c:pt idx="975">
                  <c:v>256.0</c:v>
                </c:pt>
                <c:pt idx="976">
                  <c:v>512.0</c:v>
                </c:pt>
                <c:pt idx="977">
                  <c:v>1024.0</c:v>
                </c:pt>
                <c:pt idx="978">
                  <c:v>4096.0</c:v>
                </c:pt>
                <c:pt idx="979">
                  <c:v>10496.0</c:v>
                </c:pt>
                <c:pt idx="980">
                  <c:v>256.0</c:v>
                </c:pt>
                <c:pt idx="981">
                  <c:v>2048.0</c:v>
                </c:pt>
                <c:pt idx="982">
                  <c:v>512.0</c:v>
                </c:pt>
                <c:pt idx="983">
                  <c:v>2048.0</c:v>
                </c:pt>
                <c:pt idx="984">
                  <c:v>1024.0</c:v>
                </c:pt>
                <c:pt idx="985">
                  <c:v>512.0</c:v>
                </c:pt>
                <c:pt idx="986">
                  <c:v>512.0</c:v>
                </c:pt>
                <c:pt idx="987">
                  <c:v>256.0</c:v>
                </c:pt>
                <c:pt idx="988">
                  <c:v>256.0</c:v>
                </c:pt>
                <c:pt idx="989">
                  <c:v>2048.0</c:v>
                </c:pt>
                <c:pt idx="990">
                  <c:v>1024.0</c:v>
                </c:pt>
                <c:pt idx="991">
                  <c:v>256.0</c:v>
                </c:pt>
                <c:pt idx="992">
                  <c:v>3072.0</c:v>
                </c:pt>
                <c:pt idx="993">
                  <c:v>10240.0</c:v>
                </c:pt>
                <c:pt idx="994">
                  <c:v>1024.0</c:v>
                </c:pt>
                <c:pt idx="995">
                  <c:v>1024.0</c:v>
                </c:pt>
                <c:pt idx="996">
                  <c:v>1024.0</c:v>
                </c:pt>
                <c:pt idx="997">
                  <c:v>1024.0</c:v>
                </c:pt>
                <c:pt idx="998">
                  <c:v>1792.0</c:v>
                </c:pt>
              </c:numCache>
            </c:numRef>
          </c:val>
        </c:ser>
        <c:axId val="361577128"/>
        <c:axId val="361570808"/>
      </c:barChart>
      <c:lineChart>
        <c:grouping val="standard"/>
        <c:ser>
          <c:idx val="0"/>
          <c:order val="0"/>
          <c:tx>
            <c:strRef>
              <c:f>Sheet6!$S$1</c:f>
              <c:strCache>
                <c:ptCount val="1"/>
                <c:pt idx="0">
                  <c:v>cbl-r</c:v>
                </c:pt>
              </c:strCache>
            </c:strRef>
          </c:tx>
          <c:marker>
            <c:symbol val="none"/>
          </c:marker>
          <c:val>
            <c:numRef>
              <c:f>Sheet6!$S$2:$S$1000</c:f>
              <c:numCache>
                <c:formatCode>General</c:formatCode>
                <c:ptCount val="999"/>
                <c:pt idx="0">
                  <c:v>0.38671875</c:v>
                </c:pt>
                <c:pt idx="1">
                  <c:v>0.376302083333333</c:v>
                </c:pt>
                <c:pt idx="2">
                  <c:v>0.345377604166667</c:v>
                </c:pt>
                <c:pt idx="3">
                  <c:v>0.296875</c:v>
                </c:pt>
                <c:pt idx="4">
                  <c:v>0.2771484375</c:v>
                </c:pt>
                <c:pt idx="5">
                  <c:v>0.256998697916667</c:v>
                </c:pt>
                <c:pt idx="6">
                  <c:v>0.2509765625</c:v>
                </c:pt>
                <c:pt idx="7">
                  <c:v>0.2421875</c:v>
                </c:pt>
                <c:pt idx="8">
                  <c:v>0.2373046875</c:v>
                </c:pt>
                <c:pt idx="9">
                  <c:v>0.236150568181818</c:v>
                </c:pt>
                <c:pt idx="10">
                  <c:v>0.234375</c:v>
                </c:pt>
                <c:pt idx="11">
                  <c:v>0.22998046875</c:v>
                </c:pt>
                <c:pt idx="12">
                  <c:v>0.222780257936508</c:v>
                </c:pt>
                <c:pt idx="13">
                  <c:v>0.205078125</c:v>
                </c:pt>
                <c:pt idx="14">
                  <c:v>0.195905412946429</c:v>
                </c:pt>
                <c:pt idx="15">
                  <c:v>0.193359375</c:v>
                </c:pt>
                <c:pt idx="16">
                  <c:v>0.190204326923077</c:v>
                </c:pt>
                <c:pt idx="17">
                  <c:v>0.1845703125</c:v>
                </c:pt>
                <c:pt idx="18">
                  <c:v>0.18359375</c:v>
                </c:pt>
                <c:pt idx="19">
                  <c:v>0.173419331395349</c:v>
                </c:pt>
                <c:pt idx="20">
                  <c:v>0.171217105263158</c:v>
                </c:pt>
                <c:pt idx="21">
                  <c:v>0.16796875</c:v>
                </c:pt>
                <c:pt idx="22">
                  <c:v>0.163411458333333</c:v>
                </c:pt>
                <c:pt idx="23">
                  <c:v>0.159767670157068</c:v>
                </c:pt>
                <c:pt idx="24">
                  <c:v>0.15869140625</c:v>
                </c:pt>
                <c:pt idx="25">
                  <c:v>0.158558432053377</c:v>
                </c:pt>
                <c:pt idx="26">
                  <c:v>0.157063802083333</c:v>
                </c:pt>
                <c:pt idx="27">
                  <c:v>0.156850961538462</c:v>
                </c:pt>
                <c:pt idx="28">
                  <c:v>0.155197143554687</c:v>
                </c:pt>
                <c:pt idx="29">
                  <c:v>0.153076171875</c:v>
                </c:pt>
                <c:pt idx="30">
                  <c:v>0.1474609375</c:v>
                </c:pt>
                <c:pt idx="31">
                  <c:v>0.146484375</c:v>
                </c:pt>
                <c:pt idx="32">
                  <c:v>0.145463423295455</c:v>
                </c:pt>
                <c:pt idx="33">
                  <c:v>0.138671875</c:v>
                </c:pt>
                <c:pt idx="34">
                  <c:v>0.138569078947368</c:v>
                </c:pt>
                <c:pt idx="35">
                  <c:v>0.129410282258065</c:v>
                </c:pt>
                <c:pt idx="36">
                  <c:v>0.12890625</c:v>
                </c:pt>
                <c:pt idx="37">
                  <c:v>0.123046875</c:v>
                </c:pt>
                <c:pt idx="38">
                  <c:v>0.120703125</c:v>
                </c:pt>
                <c:pt idx="39">
                  <c:v>0.1168212890625</c:v>
                </c:pt>
                <c:pt idx="40">
                  <c:v>0.11669921875</c:v>
                </c:pt>
                <c:pt idx="41">
                  <c:v>0.115966796875</c:v>
                </c:pt>
                <c:pt idx="42">
                  <c:v>0.115935496794872</c:v>
                </c:pt>
                <c:pt idx="43">
                  <c:v>0.11328125</c:v>
                </c:pt>
                <c:pt idx="44">
                  <c:v>0.111947408536585</c:v>
                </c:pt>
                <c:pt idx="45">
                  <c:v>0.111328125</c:v>
                </c:pt>
                <c:pt idx="46">
                  <c:v>0.110115400326797</c:v>
                </c:pt>
                <c:pt idx="47">
                  <c:v>0.109375</c:v>
                </c:pt>
                <c:pt idx="48">
                  <c:v>0.109151785714286</c:v>
                </c:pt>
                <c:pt idx="49">
                  <c:v>0.108716643258427</c:v>
                </c:pt>
                <c:pt idx="50">
                  <c:v>0.106772232169502</c:v>
                </c:pt>
                <c:pt idx="51">
                  <c:v>0.104923903747473</c:v>
                </c:pt>
                <c:pt idx="52">
                  <c:v>0.104910714285714</c:v>
                </c:pt>
                <c:pt idx="53">
                  <c:v>0.1038818359375</c:v>
                </c:pt>
                <c:pt idx="54">
                  <c:v>0.10359375</c:v>
                </c:pt>
                <c:pt idx="55">
                  <c:v>0.103515625</c:v>
                </c:pt>
                <c:pt idx="56">
                  <c:v>0.103462820326754</c:v>
                </c:pt>
                <c:pt idx="57">
                  <c:v>0.103271484375</c:v>
                </c:pt>
                <c:pt idx="58">
                  <c:v>0.1015625</c:v>
                </c:pt>
                <c:pt idx="59">
                  <c:v>0.1015625</c:v>
                </c:pt>
                <c:pt idx="60">
                  <c:v>0.100260416666667</c:v>
                </c:pt>
                <c:pt idx="61">
                  <c:v>0.0994140625</c:v>
                </c:pt>
                <c:pt idx="62">
                  <c:v>0.0989364833047945</c:v>
                </c:pt>
                <c:pt idx="63">
                  <c:v>0.0986328125</c:v>
                </c:pt>
                <c:pt idx="64">
                  <c:v>0.0967548076923077</c:v>
                </c:pt>
                <c:pt idx="65">
                  <c:v>0.0960193980823863</c:v>
                </c:pt>
                <c:pt idx="66">
                  <c:v>0.09375</c:v>
                </c:pt>
                <c:pt idx="67">
                  <c:v>0.0933837890625</c:v>
                </c:pt>
                <c:pt idx="68">
                  <c:v>0.0928505631256952</c:v>
                </c:pt>
                <c:pt idx="69">
                  <c:v>0.0925699869791666</c:v>
                </c:pt>
                <c:pt idx="70">
                  <c:v>0.091796875</c:v>
                </c:pt>
                <c:pt idx="71">
                  <c:v>0.0916466346153846</c:v>
                </c:pt>
                <c:pt idx="72">
                  <c:v>0.0909830729166666</c:v>
                </c:pt>
                <c:pt idx="73">
                  <c:v>0.08984375</c:v>
                </c:pt>
                <c:pt idx="74">
                  <c:v>0.0893861997377622</c:v>
                </c:pt>
                <c:pt idx="75">
                  <c:v>0.0888671875</c:v>
                </c:pt>
                <c:pt idx="76">
                  <c:v>0.0888671875</c:v>
                </c:pt>
                <c:pt idx="77">
                  <c:v>0.0879099628712871</c:v>
                </c:pt>
                <c:pt idx="78">
                  <c:v>0.087890625</c:v>
                </c:pt>
                <c:pt idx="79">
                  <c:v>0.0865885416666667</c:v>
                </c:pt>
                <c:pt idx="80">
                  <c:v>0.08642578125</c:v>
                </c:pt>
                <c:pt idx="81">
                  <c:v>0.0860236672794118</c:v>
                </c:pt>
                <c:pt idx="82">
                  <c:v>0.0859375</c:v>
                </c:pt>
                <c:pt idx="83">
                  <c:v>0.0855629280821918</c:v>
                </c:pt>
                <c:pt idx="84">
                  <c:v>0.0846354166666667</c:v>
                </c:pt>
                <c:pt idx="85">
                  <c:v>0.082763671875</c:v>
                </c:pt>
                <c:pt idx="86">
                  <c:v>0.0821332789179104</c:v>
                </c:pt>
                <c:pt idx="87">
                  <c:v>0.08115234375</c:v>
                </c:pt>
                <c:pt idx="88">
                  <c:v>0.0805705559490085</c:v>
                </c:pt>
                <c:pt idx="89">
                  <c:v>0.0802408854166667</c:v>
                </c:pt>
                <c:pt idx="90">
                  <c:v>0.078125</c:v>
                </c:pt>
                <c:pt idx="91">
                  <c:v>0.0775669642857143</c:v>
                </c:pt>
                <c:pt idx="92">
                  <c:v>0.07734375</c:v>
                </c:pt>
                <c:pt idx="93">
                  <c:v>0.0765165441176471</c:v>
                </c:pt>
                <c:pt idx="94">
                  <c:v>0.076171875</c:v>
                </c:pt>
                <c:pt idx="95">
                  <c:v>0.0761474609375</c:v>
                </c:pt>
                <c:pt idx="96">
                  <c:v>0.0745849609375</c:v>
                </c:pt>
                <c:pt idx="97">
                  <c:v>0.0745442708333333</c:v>
                </c:pt>
                <c:pt idx="98">
                  <c:v>0.0744429061181434</c:v>
                </c:pt>
                <c:pt idx="99">
                  <c:v>0.07421875</c:v>
                </c:pt>
                <c:pt idx="100">
                  <c:v>0.07421875</c:v>
                </c:pt>
                <c:pt idx="101">
                  <c:v>0.07421875</c:v>
                </c:pt>
                <c:pt idx="102">
                  <c:v>0.07421875</c:v>
                </c:pt>
                <c:pt idx="103">
                  <c:v>0.07421875</c:v>
                </c:pt>
                <c:pt idx="104">
                  <c:v>0.07373046875</c:v>
                </c:pt>
                <c:pt idx="105">
                  <c:v>0.0726273148148148</c:v>
                </c:pt>
                <c:pt idx="106">
                  <c:v>0.072265625</c:v>
                </c:pt>
                <c:pt idx="107">
                  <c:v>0.0712890625</c:v>
                </c:pt>
                <c:pt idx="108">
                  <c:v>0.0711669921875</c:v>
                </c:pt>
                <c:pt idx="109">
                  <c:v>0.071043145014556</c:v>
                </c:pt>
                <c:pt idx="110">
                  <c:v>0.0703125</c:v>
                </c:pt>
                <c:pt idx="111">
                  <c:v>0.0696739783653846</c:v>
                </c:pt>
                <c:pt idx="112">
                  <c:v>0.06953125</c:v>
                </c:pt>
                <c:pt idx="113">
                  <c:v>0.0690104166666667</c:v>
                </c:pt>
                <c:pt idx="114">
                  <c:v>0.06875</c:v>
                </c:pt>
                <c:pt idx="115">
                  <c:v>0.0686383928571428</c:v>
                </c:pt>
                <c:pt idx="116">
                  <c:v>0.068359375</c:v>
                </c:pt>
                <c:pt idx="117">
                  <c:v>0.0680840757002485</c:v>
                </c:pt>
                <c:pt idx="118">
                  <c:v>0.068017074742268</c:v>
                </c:pt>
                <c:pt idx="119">
                  <c:v>0.066636877306273</c:v>
                </c:pt>
                <c:pt idx="120">
                  <c:v>0.06640625</c:v>
                </c:pt>
                <c:pt idx="121">
                  <c:v>0.0658203125</c:v>
                </c:pt>
                <c:pt idx="122">
                  <c:v>0.0656960227272727</c:v>
                </c:pt>
                <c:pt idx="123">
                  <c:v>0.0654296875</c:v>
                </c:pt>
                <c:pt idx="124">
                  <c:v>0.0648345947265625</c:v>
                </c:pt>
                <c:pt idx="125">
                  <c:v>0.0645646355968858</c:v>
                </c:pt>
                <c:pt idx="126">
                  <c:v>0.0641424005681818</c:v>
                </c:pt>
                <c:pt idx="127">
                  <c:v>0.06396484375</c:v>
                </c:pt>
                <c:pt idx="128">
                  <c:v>0.0636377427184466</c:v>
                </c:pt>
                <c:pt idx="129">
                  <c:v>0.0632629183919945</c:v>
                </c:pt>
                <c:pt idx="130">
                  <c:v>0.0625</c:v>
                </c:pt>
                <c:pt idx="131">
                  <c:v>0.0620814732142857</c:v>
                </c:pt>
                <c:pt idx="132">
                  <c:v>0.0620279947916667</c:v>
                </c:pt>
                <c:pt idx="133">
                  <c:v>0.06201171875</c:v>
                </c:pt>
                <c:pt idx="134">
                  <c:v>0.061767578125</c:v>
                </c:pt>
                <c:pt idx="135">
                  <c:v>0.0611979166666667</c:v>
                </c:pt>
                <c:pt idx="136">
                  <c:v>0.06103515625</c:v>
                </c:pt>
                <c:pt idx="137">
                  <c:v>0.0607374237804878</c:v>
                </c:pt>
                <c:pt idx="138">
                  <c:v>0.0604235197368421</c:v>
                </c:pt>
                <c:pt idx="139">
                  <c:v>0.0602213541666667</c:v>
                </c:pt>
                <c:pt idx="140">
                  <c:v>0.06005859375</c:v>
                </c:pt>
                <c:pt idx="141">
                  <c:v>0.0597330729166667</c:v>
                </c:pt>
                <c:pt idx="142">
                  <c:v>0.0597330729166667</c:v>
                </c:pt>
                <c:pt idx="143">
                  <c:v>0.0596461187214612</c:v>
                </c:pt>
                <c:pt idx="144">
                  <c:v>0.0595703125</c:v>
                </c:pt>
                <c:pt idx="145">
                  <c:v>0.05947265625</c:v>
                </c:pt>
                <c:pt idx="146">
                  <c:v>0.0594075520833333</c:v>
                </c:pt>
                <c:pt idx="147">
                  <c:v>0.0588570926966292</c:v>
                </c:pt>
                <c:pt idx="148">
                  <c:v>0.058843085106383</c:v>
                </c:pt>
                <c:pt idx="149">
                  <c:v>0.05859375</c:v>
                </c:pt>
                <c:pt idx="150">
                  <c:v>0.05859375</c:v>
                </c:pt>
                <c:pt idx="151">
                  <c:v>0.05859375</c:v>
                </c:pt>
                <c:pt idx="152">
                  <c:v>0.05859375</c:v>
                </c:pt>
                <c:pt idx="153">
                  <c:v>0.05859375</c:v>
                </c:pt>
                <c:pt idx="154">
                  <c:v>0.0583639705882353</c:v>
                </c:pt>
                <c:pt idx="155">
                  <c:v>0.0582139756944444</c:v>
                </c:pt>
                <c:pt idx="156">
                  <c:v>0.05810546875</c:v>
                </c:pt>
                <c:pt idx="157">
                  <c:v>0.0579833984375</c:v>
                </c:pt>
                <c:pt idx="158">
                  <c:v>0.0570948401162791</c:v>
                </c:pt>
                <c:pt idx="159">
                  <c:v>0.0569661458333333</c:v>
                </c:pt>
                <c:pt idx="160">
                  <c:v>0.056884765625</c:v>
                </c:pt>
                <c:pt idx="161">
                  <c:v>0.0567255434782609</c:v>
                </c:pt>
                <c:pt idx="162">
                  <c:v>0.056640625</c:v>
                </c:pt>
                <c:pt idx="163">
                  <c:v>0.056396484375</c:v>
                </c:pt>
                <c:pt idx="164">
                  <c:v>0.0557384200507614</c:v>
                </c:pt>
                <c:pt idx="165">
                  <c:v>0.0556640625</c:v>
                </c:pt>
                <c:pt idx="166">
                  <c:v>0.0556640625</c:v>
                </c:pt>
                <c:pt idx="167">
                  <c:v>0.0556640625</c:v>
                </c:pt>
                <c:pt idx="168">
                  <c:v>0.0555245535714286</c:v>
                </c:pt>
                <c:pt idx="169">
                  <c:v>0.0554387019230769</c:v>
                </c:pt>
                <c:pt idx="170">
                  <c:v>0.0553768382352941</c:v>
                </c:pt>
                <c:pt idx="171">
                  <c:v>0.0550560141509434</c:v>
                </c:pt>
                <c:pt idx="172">
                  <c:v>0.0550426136363636</c:v>
                </c:pt>
                <c:pt idx="173">
                  <c:v>0.0548828125</c:v>
                </c:pt>
                <c:pt idx="174">
                  <c:v>0.0547977570564516</c:v>
                </c:pt>
                <c:pt idx="175">
                  <c:v>0.0546875</c:v>
                </c:pt>
                <c:pt idx="176">
                  <c:v>0.0546875</c:v>
                </c:pt>
                <c:pt idx="177">
                  <c:v>0.0546875</c:v>
                </c:pt>
                <c:pt idx="178">
                  <c:v>0.0539537292817679</c:v>
                </c:pt>
                <c:pt idx="179">
                  <c:v>0.0539279513888889</c:v>
                </c:pt>
                <c:pt idx="180">
                  <c:v>0.0538651315789474</c:v>
                </c:pt>
                <c:pt idx="181">
                  <c:v>0.0537109375</c:v>
                </c:pt>
                <c:pt idx="182">
                  <c:v>0.0537109375</c:v>
                </c:pt>
                <c:pt idx="183">
                  <c:v>0.0536385070332481</c:v>
                </c:pt>
                <c:pt idx="184">
                  <c:v>0.0535074869791667</c:v>
                </c:pt>
                <c:pt idx="185">
                  <c:v>0.0533854166666667</c:v>
                </c:pt>
                <c:pt idx="186">
                  <c:v>0.0533854166666667</c:v>
                </c:pt>
                <c:pt idx="187">
                  <c:v>0.0529119318181818</c:v>
                </c:pt>
                <c:pt idx="188">
                  <c:v>0.052734375</c:v>
                </c:pt>
                <c:pt idx="189">
                  <c:v>0.0523158482142857</c:v>
                </c:pt>
                <c:pt idx="190">
                  <c:v>0.0520978655133928</c:v>
                </c:pt>
                <c:pt idx="191">
                  <c:v>0.0520521830143541</c:v>
                </c:pt>
                <c:pt idx="192">
                  <c:v>0.0509765625</c:v>
                </c:pt>
                <c:pt idx="193">
                  <c:v>0.05078125</c:v>
                </c:pt>
                <c:pt idx="194">
                  <c:v>0.0506628787878788</c:v>
                </c:pt>
                <c:pt idx="195">
                  <c:v>0.0501802884615385</c:v>
                </c:pt>
                <c:pt idx="196">
                  <c:v>0.05</c:v>
                </c:pt>
                <c:pt idx="197">
                  <c:v>0.0498046875</c:v>
                </c:pt>
                <c:pt idx="198">
                  <c:v>0.0498046875</c:v>
                </c:pt>
                <c:pt idx="199">
                  <c:v>0.0497475014076576</c:v>
                </c:pt>
                <c:pt idx="200">
                  <c:v>0.0496277915632754</c:v>
                </c:pt>
                <c:pt idx="201">
                  <c:v>0.048828125</c:v>
                </c:pt>
                <c:pt idx="202">
                  <c:v>0.048828125</c:v>
                </c:pt>
                <c:pt idx="203">
                  <c:v>0.048828125</c:v>
                </c:pt>
                <c:pt idx="204">
                  <c:v>0.0476806640625</c:v>
                </c:pt>
                <c:pt idx="205">
                  <c:v>0.0472412109375</c:v>
                </c:pt>
                <c:pt idx="206">
                  <c:v>0.04697265625</c:v>
                </c:pt>
                <c:pt idx="207">
                  <c:v>0.046875</c:v>
                </c:pt>
                <c:pt idx="208">
                  <c:v>0.046875</c:v>
                </c:pt>
                <c:pt idx="209">
                  <c:v>0.046875</c:v>
                </c:pt>
                <c:pt idx="210">
                  <c:v>0.046875</c:v>
                </c:pt>
                <c:pt idx="211">
                  <c:v>0.0465494791666667</c:v>
                </c:pt>
                <c:pt idx="212">
                  <c:v>0.0463362068965517</c:v>
                </c:pt>
                <c:pt idx="213">
                  <c:v>0.045870983935743</c:v>
                </c:pt>
                <c:pt idx="214">
                  <c:v>0.0455729166666667</c:v>
                </c:pt>
                <c:pt idx="215">
                  <c:v>0.0455251186708861</c:v>
                </c:pt>
                <c:pt idx="216">
                  <c:v>0.04547119140625</c:v>
                </c:pt>
                <c:pt idx="217">
                  <c:v>0.0453125</c:v>
                </c:pt>
                <c:pt idx="218">
                  <c:v>0.0452880859375</c:v>
                </c:pt>
                <c:pt idx="219">
                  <c:v>0.0451274671052631</c:v>
                </c:pt>
                <c:pt idx="220">
                  <c:v>0.044921875</c:v>
                </c:pt>
                <c:pt idx="221">
                  <c:v>0.044921875</c:v>
                </c:pt>
                <c:pt idx="222">
                  <c:v>0.044921875</c:v>
                </c:pt>
                <c:pt idx="223">
                  <c:v>0.04478759765625</c:v>
                </c:pt>
                <c:pt idx="224">
                  <c:v>0.0447716346153846</c:v>
                </c:pt>
                <c:pt idx="225">
                  <c:v>0.0445556640625</c:v>
                </c:pt>
                <c:pt idx="226">
                  <c:v>0.0444498697916667</c:v>
                </c:pt>
                <c:pt idx="227">
                  <c:v>0.04443359375</c:v>
                </c:pt>
                <c:pt idx="228">
                  <c:v>0.0439951771371199</c:v>
                </c:pt>
                <c:pt idx="229">
                  <c:v>0.0436000631313131</c:v>
                </c:pt>
                <c:pt idx="230">
                  <c:v>0.0435843691369606</c:v>
                </c:pt>
                <c:pt idx="231">
                  <c:v>0.0432942708333333</c:v>
                </c:pt>
                <c:pt idx="232">
                  <c:v>0.0430826822916667</c:v>
                </c:pt>
                <c:pt idx="233">
                  <c:v>0.0430501302083333</c:v>
                </c:pt>
                <c:pt idx="234">
                  <c:v>0.042992568597561</c:v>
                </c:pt>
                <c:pt idx="235">
                  <c:v>0.042529296875</c:v>
                </c:pt>
                <c:pt idx="236">
                  <c:v>0.0423828125</c:v>
                </c:pt>
                <c:pt idx="237">
                  <c:v>0.0422199123748212</c:v>
                </c:pt>
                <c:pt idx="238">
                  <c:v>0.0419921875</c:v>
                </c:pt>
                <c:pt idx="239">
                  <c:v>0.0417060852050781</c:v>
                </c:pt>
                <c:pt idx="240">
                  <c:v>0.0415264423076923</c:v>
                </c:pt>
                <c:pt idx="241">
                  <c:v>0.041015625</c:v>
                </c:pt>
                <c:pt idx="242">
                  <c:v>0.041015625</c:v>
                </c:pt>
                <c:pt idx="243">
                  <c:v>0.041015625</c:v>
                </c:pt>
                <c:pt idx="244">
                  <c:v>0.0409268465909091</c:v>
                </c:pt>
                <c:pt idx="245">
                  <c:v>0.040916313559322</c:v>
                </c:pt>
                <c:pt idx="246">
                  <c:v>0.04083251953125</c:v>
                </c:pt>
                <c:pt idx="247">
                  <c:v>0.0403645833333333</c:v>
                </c:pt>
                <c:pt idx="248">
                  <c:v>0.040283203125</c:v>
                </c:pt>
                <c:pt idx="249">
                  <c:v>0.0400390625</c:v>
                </c:pt>
                <c:pt idx="250">
                  <c:v>0.0399231991525424</c:v>
                </c:pt>
                <c:pt idx="251">
                  <c:v>0.0397135416666667</c:v>
                </c:pt>
                <c:pt idx="252">
                  <c:v>0.0395951704545454</c:v>
                </c:pt>
                <c:pt idx="253">
                  <c:v>0.0395100911458333</c:v>
                </c:pt>
                <c:pt idx="254">
                  <c:v>0.0390625</c:v>
                </c:pt>
                <c:pt idx="255">
                  <c:v>0.0390625</c:v>
                </c:pt>
                <c:pt idx="256">
                  <c:v>0.0390625</c:v>
                </c:pt>
                <c:pt idx="257">
                  <c:v>0.0387369791666667</c:v>
                </c:pt>
                <c:pt idx="258">
                  <c:v>0.03857421875</c:v>
                </c:pt>
                <c:pt idx="259">
                  <c:v>0.03857421875</c:v>
                </c:pt>
                <c:pt idx="260">
                  <c:v>0.038429054054054</c:v>
                </c:pt>
                <c:pt idx="261">
                  <c:v>0.0383522727272727</c:v>
                </c:pt>
                <c:pt idx="262">
                  <c:v>0.0383429276315789</c:v>
                </c:pt>
                <c:pt idx="263">
                  <c:v>0.0383394469525959</c:v>
                </c:pt>
                <c:pt idx="264">
                  <c:v>0.03828125</c:v>
                </c:pt>
                <c:pt idx="265">
                  <c:v>0.03828125</c:v>
                </c:pt>
                <c:pt idx="266">
                  <c:v>0.0382793854415274</c:v>
                </c:pt>
                <c:pt idx="267">
                  <c:v>0.038249054690925</c:v>
                </c:pt>
                <c:pt idx="268">
                  <c:v>0.0380859375</c:v>
                </c:pt>
                <c:pt idx="269">
                  <c:v>0.0380859375</c:v>
                </c:pt>
                <c:pt idx="270">
                  <c:v>0.0379365808823529</c:v>
                </c:pt>
                <c:pt idx="271">
                  <c:v>0.0377308238636364</c:v>
                </c:pt>
                <c:pt idx="272">
                  <c:v>0.0376157407407407</c:v>
                </c:pt>
                <c:pt idx="273">
                  <c:v>0.03759765625</c:v>
                </c:pt>
                <c:pt idx="274">
                  <c:v>0.03759765625</c:v>
                </c:pt>
                <c:pt idx="275">
                  <c:v>0.03759765625</c:v>
                </c:pt>
                <c:pt idx="276">
                  <c:v>0.03759765625</c:v>
                </c:pt>
                <c:pt idx="277">
                  <c:v>0.03759765625</c:v>
                </c:pt>
                <c:pt idx="278">
                  <c:v>0.0374358504398827</c:v>
                </c:pt>
                <c:pt idx="279">
                  <c:v>0.0373186383928571</c:v>
                </c:pt>
                <c:pt idx="280">
                  <c:v>0.0372596153846154</c:v>
                </c:pt>
                <c:pt idx="281">
                  <c:v>0.0371786925887265</c:v>
                </c:pt>
                <c:pt idx="282">
                  <c:v>0.037109375</c:v>
                </c:pt>
                <c:pt idx="283">
                  <c:v>0.0370244565217391</c:v>
                </c:pt>
                <c:pt idx="284">
                  <c:v>0.0369267086330935</c:v>
                </c:pt>
                <c:pt idx="285">
                  <c:v>0.036865234375</c:v>
                </c:pt>
                <c:pt idx="286">
                  <c:v>0.03681640625</c:v>
                </c:pt>
                <c:pt idx="287">
                  <c:v>0.03681640625</c:v>
                </c:pt>
                <c:pt idx="288">
                  <c:v>0.0367838541666667</c:v>
                </c:pt>
                <c:pt idx="289">
                  <c:v>0.0366753472222222</c:v>
                </c:pt>
                <c:pt idx="290">
                  <c:v>0.0366586538461538</c:v>
                </c:pt>
                <c:pt idx="291">
                  <c:v>0.0365540377176015</c:v>
                </c:pt>
                <c:pt idx="292">
                  <c:v>0.0364583333333333</c:v>
                </c:pt>
                <c:pt idx="293">
                  <c:v>0.0364550535264484</c:v>
                </c:pt>
                <c:pt idx="294">
                  <c:v>0.0362548828125</c:v>
                </c:pt>
                <c:pt idx="295">
                  <c:v>0.0361328125</c:v>
                </c:pt>
                <c:pt idx="296">
                  <c:v>0.0361328125</c:v>
                </c:pt>
                <c:pt idx="297">
                  <c:v>0.0361328125</c:v>
                </c:pt>
                <c:pt idx="298">
                  <c:v>0.0360514322916667</c:v>
                </c:pt>
                <c:pt idx="299">
                  <c:v>0.0357983732876712</c:v>
                </c:pt>
                <c:pt idx="300">
                  <c:v>0.0356135670731707</c:v>
                </c:pt>
                <c:pt idx="301">
                  <c:v>0.0355902777777778</c:v>
                </c:pt>
                <c:pt idx="302">
                  <c:v>0.0355113636363636</c:v>
                </c:pt>
                <c:pt idx="303">
                  <c:v>0.035400390625</c:v>
                </c:pt>
                <c:pt idx="304">
                  <c:v>0.03515625</c:v>
                </c:pt>
                <c:pt idx="305">
                  <c:v>0.03515625</c:v>
                </c:pt>
                <c:pt idx="306">
                  <c:v>0.03515625</c:v>
                </c:pt>
                <c:pt idx="307">
                  <c:v>0.0349702380952381</c:v>
                </c:pt>
                <c:pt idx="308">
                  <c:v>0.0349222093437946</c:v>
                </c:pt>
                <c:pt idx="309">
                  <c:v>0.0348772321428571</c:v>
                </c:pt>
                <c:pt idx="310">
                  <c:v>0.0348695527522936</c:v>
                </c:pt>
                <c:pt idx="311">
                  <c:v>0.0341796875</c:v>
                </c:pt>
                <c:pt idx="312">
                  <c:v>0.0340750558035714</c:v>
                </c:pt>
                <c:pt idx="313">
                  <c:v>0.03387451171875</c:v>
                </c:pt>
                <c:pt idx="314">
                  <c:v>0.0338541666666667</c:v>
                </c:pt>
                <c:pt idx="315">
                  <c:v>0.0338224085365854</c:v>
                </c:pt>
                <c:pt idx="316">
                  <c:v>0.03369140625</c:v>
                </c:pt>
                <c:pt idx="317">
                  <c:v>0.03369140625</c:v>
                </c:pt>
                <c:pt idx="318">
                  <c:v>0.03369140625</c:v>
                </c:pt>
                <c:pt idx="319">
                  <c:v>0.0335336538461538</c:v>
                </c:pt>
                <c:pt idx="320">
                  <c:v>0.0334821428571428</c:v>
                </c:pt>
                <c:pt idx="321">
                  <c:v>0.0333984375</c:v>
                </c:pt>
                <c:pt idx="322">
                  <c:v>0.0332728794642857</c:v>
                </c:pt>
                <c:pt idx="323">
                  <c:v>0.0332628038194444</c:v>
                </c:pt>
                <c:pt idx="324">
                  <c:v>0.033203125</c:v>
                </c:pt>
                <c:pt idx="325">
                  <c:v>0.033203125</c:v>
                </c:pt>
                <c:pt idx="326">
                  <c:v>0.0330528846153846</c:v>
                </c:pt>
                <c:pt idx="327">
                  <c:v>0.0328776041666667</c:v>
                </c:pt>
                <c:pt idx="328">
                  <c:v>0.03271484375</c:v>
                </c:pt>
                <c:pt idx="329">
                  <c:v>0.0325520833333333</c:v>
                </c:pt>
                <c:pt idx="330">
                  <c:v>0.0323660714285714</c:v>
                </c:pt>
                <c:pt idx="331">
                  <c:v>0.0322265625</c:v>
                </c:pt>
                <c:pt idx="332">
                  <c:v>0.0322265625</c:v>
                </c:pt>
                <c:pt idx="333">
                  <c:v>0.0320500753012048</c:v>
                </c:pt>
                <c:pt idx="334">
                  <c:v>0.031982421875</c:v>
                </c:pt>
                <c:pt idx="335">
                  <c:v>0.0318700396825397</c:v>
                </c:pt>
                <c:pt idx="336">
                  <c:v>0.03173828125</c:v>
                </c:pt>
                <c:pt idx="337">
                  <c:v>0.0313313802083333</c:v>
                </c:pt>
                <c:pt idx="338">
                  <c:v>0.03125</c:v>
                </c:pt>
                <c:pt idx="339">
                  <c:v>0.03125</c:v>
                </c:pt>
                <c:pt idx="340">
                  <c:v>0.03125</c:v>
                </c:pt>
                <c:pt idx="341">
                  <c:v>0.03125</c:v>
                </c:pt>
                <c:pt idx="342">
                  <c:v>0.03125</c:v>
                </c:pt>
                <c:pt idx="343">
                  <c:v>0.03125</c:v>
                </c:pt>
                <c:pt idx="344">
                  <c:v>0.031182650862069</c:v>
                </c:pt>
                <c:pt idx="345">
                  <c:v>0.0311279296875</c:v>
                </c:pt>
                <c:pt idx="346">
                  <c:v>0.0309307391826923</c:v>
                </c:pt>
                <c:pt idx="347">
                  <c:v>0.0309244791666667</c:v>
                </c:pt>
                <c:pt idx="348">
                  <c:v>0.0307291666666667</c:v>
                </c:pt>
                <c:pt idx="349">
                  <c:v>0.0306905744084682</c:v>
                </c:pt>
                <c:pt idx="350">
                  <c:v>0.0304980927230047</c:v>
                </c:pt>
                <c:pt idx="351">
                  <c:v>0.030322265625</c:v>
                </c:pt>
                <c:pt idx="352">
                  <c:v>0.0302734375</c:v>
                </c:pt>
                <c:pt idx="353">
                  <c:v>0.0302734375</c:v>
                </c:pt>
                <c:pt idx="354">
                  <c:v>0.0300480769230769</c:v>
                </c:pt>
                <c:pt idx="355">
                  <c:v>0.030029296875</c:v>
                </c:pt>
                <c:pt idx="356">
                  <c:v>0.0299762228260869</c:v>
                </c:pt>
                <c:pt idx="357">
                  <c:v>0.0299267445799458</c:v>
                </c:pt>
                <c:pt idx="358">
                  <c:v>0.02978515625</c:v>
                </c:pt>
                <c:pt idx="359">
                  <c:v>0.029296875</c:v>
                </c:pt>
                <c:pt idx="360">
                  <c:v>0.0292134081196581</c:v>
                </c:pt>
                <c:pt idx="361">
                  <c:v>0.0290798611111111</c:v>
                </c:pt>
                <c:pt idx="362">
                  <c:v>0.0290178571428571</c:v>
                </c:pt>
                <c:pt idx="363">
                  <c:v>0.02899169921875</c:v>
                </c:pt>
                <c:pt idx="364">
                  <c:v>0.02890625</c:v>
                </c:pt>
                <c:pt idx="365">
                  <c:v>0.02880859375</c:v>
                </c:pt>
                <c:pt idx="366">
                  <c:v>0.0286098461055276</c:v>
                </c:pt>
                <c:pt idx="367">
                  <c:v>0.0285456730769231</c:v>
                </c:pt>
                <c:pt idx="368">
                  <c:v>0.0285040222772277</c:v>
                </c:pt>
                <c:pt idx="369">
                  <c:v>0.0285011574074074</c:v>
                </c:pt>
                <c:pt idx="370">
                  <c:v>0.028076171875</c:v>
                </c:pt>
                <c:pt idx="371">
                  <c:v>0.0280330882352941</c:v>
                </c:pt>
                <c:pt idx="372">
                  <c:v>0.0279210652591171</c:v>
                </c:pt>
                <c:pt idx="373">
                  <c:v>0.0279134114583333</c:v>
                </c:pt>
                <c:pt idx="374">
                  <c:v>0.0279017857142857</c:v>
                </c:pt>
                <c:pt idx="375">
                  <c:v>0.027734375</c:v>
                </c:pt>
                <c:pt idx="376">
                  <c:v>0.0276785714285714</c:v>
                </c:pt>
                <c:pt idx="377">
                  <c:v>0.0275607638888889</c:v>
                </c:pt>
                <c:pt idx="378">
                  <c:v>0.0273714932528409</c:v>
                </c:pt>
                <c:pt idx="379">
                  <c:v>0.02734375</c:v>
                </c:pt>
                <c:pt idx="380">
                  <c:v>0.02734375</c:v>
                </c:pt>
                <c:pt idx="381">
                  <c:v>0.02734375</c:v>
                </c:pt>
                <c:pt idx="382">
                  <c:v>0.02734375</c:v>
                </c:pt>
                <c:pt idx="383">
                  <c:v>0.02734375</c:v>
                </c:pt>
                <c:pt idx="384">
                  <c:v>0.02734375</c:v>
                </c:pt>
                <c:pt idx="385">
                  <c:v>0.02734375</c:v>
                </c:pt>
                <c:pt idx="386">
                  <c:v>0.02685546875</c:v>
                </c:pt>
                <c:pt idx="387">
                  <c:v>0.0267650462962963</c:v>
                </c:pt>
                <c:pt idx="388">
                  <c:v>0.0264906609195402</c:v>
                </c:pt>
                <c:pt idx="389">
                  <c:v>0.0264700723229706</c:v>
                </c:pt>
                <c:pt idx="390">
                  <c:v>0.0263671875</c:v>
                </c:pt>
                <c:pt idx="391">
                  <c:v>0.0262451171875</c:v>
                </c:pt>
                <c:pt idx="392">
                  <c:v>0.026123046875</c:v>
                </c:pt>
                <c:pt idx="393">
                  <c:v>0.0260970744680851</c:v>
                </c:pt>
                <c:pt idx="394">
                  <c:v>0.0260416666666667</c:v>
                </c:pt>
                <c:pt idx="395">
                  <c:v>0.02587890625</c:v>
                </c:pt>
                <c:pt idx="396">
                  <c:v>0.0258477393617021</c:v>
                </c:pt>
                <c:pt idx="397">
                  <c:v>0.0258091517857143</c:v>
                </c:pt>
                <c:pt idx="398">
                  <c:v>0.02578125</c:v>
                </c:pt>
                <c:pt idx="399">
                  <c:v>0.025390625</c:v>
                </c:pt>
                <c:pt idx="400">
                  <c:v>0.025390625</c:v>
                </c:pt>
                <c:pt idx="401">
                  <c:v>0.025390625</c:v>
                </c:pt>
                <c:pt idx="402">
                  <c:v>0.025390625</c:v>
                </c:pt>
                <c:pt idx="403">
                  <c:v>0.02529296875</c:v>
                </c:pt>
                <c:pt idx="404">
                  <c:v>0.0252685546875</c:v>
                </c:pt>
                <c:pt idx="405">
                  <c:v>0.0252237297921478</c:v>
                </c:pt>
                <c:pt idx="406">
                  <c:v>0.0251116071428571</c:v>
                </c:pt>
                <c:pt idx="407">
                  <c:v>0.0250922309027778</c:v>
                </c:pt>
                <c:pt idx="408">
                  <c:v>0.0250090960543338</c:v>
                </c:pt>
                <c:pt idx="409">
                  <c:v>0.02490234375</c:v>
                </c:pt>
                <c:pt idx="410">
                  <c:v>0.0248384070058382</c:v>
                </c:pt>
                <c:pt idx="411">
                  <c:v>0.0245768229166667</c:v>
                </c:pt>
                <c:pt idx="412">
                  <c:v>0.0245204947418738</c:v>
                </c:pt>
                <c:pt idx="413">
                  <c:v>0.0243389423076923</c:v>
                </c:pt>
                <c:pt idx="414">
                  <c:v>0.0242919921875</c:v>
                </c:pt>
                <c:pt idx="415">
                  <c:v>0.0242598684210526</c:v>
                </c:pt>
                <c:pt idx="416">
                  <c:v>0.0241970486111111</c:v>
                </c:pt>
                <c:pt idx="417">
                  <c:v>0.0240575396825397</c:v>
                </c:pt>
                <c:pt idx="418">
                  <c:v>0.02392578125</c:v>
                </c:pt>
                <c:pt idx="419">
                  <c:v>0.0238715277777778</c:v>
                </c:pt>
                <c:pt idx="420">
                  <c:v>0.02379150390625</c:v>
                </c:pt>
                <c:pt idx="421">
                  <c:v>0.0236328125</c:v>
                </c:pt>
                <c:pt idx="422">
                  <c:v>0.0234375</c:v>
                </c:pt>
                <c:pt idx="423">
                  <c:v>0.0234375</c:v>
                </c:pt>
                <c:pt idx="424">
                  <c:v>0.0234375</c:v>
                </c:pt>
                <c:pt idx="425">
                  <c:v>0.0234375</c:v>
                </c:pt>
                <c:pt idx="426">
                  <c:v>0.0234375</c:v>
                </c:pt>
                <c:pt idx="427">
                  <c:v>0.0233678048003398</c:v>
                </c:pt>
                <c:pt idx="428">
                  <c:v>0.0232174295774648</c:v>
                </c:pt>
                <c:pt idx="429">
                  <c:v>0.0231201171875</c:v>
                </c:pt>
                <c:pt idx="430">
                  <c:v>0.0229434288537549</c:v>
                </c:pt>
                <c:pt idx="431">
                  <c:v>0.022705078125</c:v>
                </c:pt>
                <c:pt idx="432">
                  <c:v>0.022705078125</c:v>
                </c:pt>
                <c:pt idx="433">
                  <c:v>0.022477360931436</c:v>
                </c:pt>
                <c:pt idx="434">
                  <c:v>0.0220013786764706</c:v>
                </c:pt>
                <c:pt idx="435">
                  <c:v>0.02197265625</c:v>
                </c:pt>
                <c:pt idx="436">
                  <c:v>0.0218098958333333</c:v>
                </c:pt>
                <c:pt idx="437">
                  <c:v>0.021780303030303</c:v>
                </c:pt>
                <c:pt idx="438">
                  <c:v>0.0216796875</c:v>
                </c:pt>
                <c:pt idx="439">
                  <c:v>0.021484375</c:v>
                </c:pt>
                <c:pt idx="440">
                  <c:v>0.0213068181818182</c:v>
                </c:pt>
                <c:pt idx="441">
                  <c:v>0.0212809244791667</c:v>
                </c:pt>
                <c:pt idx="442">
                  <c:v>0.0212296195652174</c:v>
                </c:pt>
                <c:pt idx="443">
                  <c:v>0.0211292613636364</c:v>
                </c:pt>
                <c:pt idx="444">
                  <c:v>0.0210658482142857</c:v>
                </c:pt>
                <c:pt idx="445">
                  <c:v>0.0208333333333333</c:v>
                </c:pt>
                <c:pt idx="446">
                  <c:v>0.0208333333333333</c:v>
                </c:pt>
                <c:pt idx="447">
                  <c:v>0.0208333333333333</c:v>
                </c:pt>
                <c:pt idx="448">
                  <c:v>0.0205965909090909</c:v>
                </c:pt>
                <c:pt idx="449">
                  <c:v>0.02056884765625</c:v>
                </c:pt>
                <c:pt idx="450">
                  <c:v>0.0205274748322148</c:v>
                </c:pt>
                <c:pt idx="451">
                  <c:v>0.0205078125</c:v>
                </c:pt>
                <c:pt idx="452">
                  <c:v>0.0204513007614213</c:v>
                </c:pt>
                <c:pt idx="453">
                  <c:v>0.0203125</c:v>
                </c:pt>
                <c:pt idx="454">
                  <c:v>0.0201822916666667</c:v>
                </c:pt>
                <c:pt idx="455">
                  <c:v>0.02001953125</c:v>
                </c:pt>
                <c:pt idx="456">
                  <c:v>0.0199652777777778</c:v>
                </c:pt>
                <c:pt idx="457">
                  <c:v>0.019921875</c:v>
                </c:pt>
                <c:pt idx="458">
                  <c:v>0.019896865472561</c:v>
                </c:pt>
                <c:pt idx="459">
                  <c:v>0.0198894650655022</c:v>
                </c:pt>
                <c:pt idx="460">
                  <c:v>0.0198863636363636</c:v>
                </c:pt>
                <c:pt idx="461">
                  <c:v>0.0197452910958904</c:v>
                </c:pt>
                <c:pt idx="462">
                  <c:v>0.0197217987804878</c:v>
                </c:pt>
                <c:pt idx="463">
                  <c:v>0.0196759259259259</c:v>
                </c:pt>
                <c:pt idx="464">
                  <c:v>0.0196368243243243</c:v>
                </c:pt>
                <c:pt idx="465">
                  <c:v>0.0196022727272727</c:v>
                </c:pt>
                <c:pt idx="466">
                  <c:v>0.019593253968254</c:v>
                </c:pt>
                <c:pt idx="467">
                  <c:v>0.01953125</c:v>
                </c:pt>
                <c:pt idx="468">
                  <c:v>0.01953125</c:v>
                </c:pt>
                <c:pt idx="469">
                  <c:v>0.01953125</c:v>
                </c:pt>
                <c:pt idx="470">
                  <c:v>0.01953125</c:v>
                </c:pt>
                <c:pt idx="471">
                  <c:v>0.01953125</c:v>
                </c:pt>
                <c:pt idx="472">
                  <c:v>0.01953125</c:v>
                </c:pt>
                <c:pt idx="473">
                  <c:v>0.01953125</c:v>
                </c:pt>
                <c:pt idx="474">
                  <c:v>0.0195148371848739</c:v>
                </c:pt>
                <c:pt idx="475">
                  <c:v>0.019287109375</c:v>
                </c:pt>
                <c:pt idx="476">
                  <c:v>0.0191983309659091</c:v>
                </c:pt>
                <c:pt idx="477">
                  <c:v>0.0190972222222222</c:v>
                </c:pt>
                <c:pt idx="478">
                  <c:v>0.0189848400297619</c:v>
                </c:pt>
                <c:pt idx="479">
                  <c:v>0.018984375</c:v>
                </c:pt>
                <c:pt idx="480">
                  <c:v>0.0189732142857143</c:v>
                </c:pt>
                <c:pt idx="481">
                  <c:v>0.0188802083333333</c:v>
                </c:pt>
                <c:pt idx="482">
                  <c:v>0.0188802083333333</c:v>
                </c:pt>
                <c:pt idx="483">
                  <c:v>0.0188802083333333</c:v>
                </c:pt>
                <c:pt idx="484">
                  <c:v>0.0188802083333333</c:v>
                </c:pt>
                <c:pt idx="485">
                  <c:v>0.018798828125</c:v>
                </c:pt>
                <c:pt idx="486">
                  <c:v>0.0187672651933702</c:v>
                </c:pt>
                <c:pt idx="487">
                  <c:v>0.0186695772058823</c:v>
                </c:pt>
                <c:pt idx="488">
                  <c:v>0.0186631944444444</c:v>
                </c:pt>
                <c:pt idx="489">
                  <c:v>0.018485691236413</c:v>
                </c:pt>
                <c:pt idx="490">
                  <c:v>0.01845703125</c:v>
                </c:pt>
                <c:pt idx="491">
                  <c:v>0.0184151785714286</c:v>
                </c:pt>
                <c:pt idx="492">
                  <c:v>0.0183919270833333</c:v>
                </c:pt>
                <c:pt idx="493">
                  <c:v>0.0182291666666667</c:v>
                </c:pt>
                <c:pt idx="494">
                  <c:v>0.0182291666666667</c:v>
                </c:pt>
                <c:pt idx="495">
                  <c:v>0.0181361607142857</c:v>
                </c:pt>
                <c:pt idx="496">
                  <c:v>0.0180980215827338</c:v>
                </c:pt>
                <c:pt idx="497">
                  <c:v>0.0179943647540984</c:v>
                </c:pt>
                <c:pt idx="498">
                  <c:v>0.0179036458333333</c:v>
                </c:pt>
                <c:pt idx="499">
                  <c:v>0.017822265625</c:v>
                </c:pt>
                <c:pt idx="500">
                  <c:v>0.017578125</c:v>
                </c:pt>
                <c:pt idx="501">
                  <c:v>0.017578125</c:v>
                </c:pt>
                <c:pt idx="502">
                  <c:v>0.017578125</c:v>
                </c:pt>
                <c:pt idx="503">
                  <c:v>0.017578125</c:v>
                </c:pt>
                <c:pt idx="504">
                  <c:v>0.017578125</c:v>
                </c:pt>
                <c:pt idx="505">
                  <c:v>0.0174278846153846</c:v>
                </c:pt>
                <c:pt idx="506">
                  <c:v>0.0174153645833333</c:v>
                </c:pt>
                <c:pt idx="507">
                  <c:v>0.0173879977876106</c:v>
                </c:pt>
                <c:pt idx="508">
                  <c:v>0.01728515625</c:v>
                </c:pt>
                <c:pt idx="509">
                  <c:v>0.01708984375</c:v>
                </c:pt>
                <c:pt idx="510">
                  <c:v>0.01708984375</c:v>
                </c:pt>
                <c:pt idx="511">
                  <c:v>0.0170641447368421</c:v>
                </c:pt>
                <c:pt idx="512">
                  <c:v>0.0169921875</c:v>
                </c:pt>
                <c:pt idx="513">
                  <c:v>0.0168282645089286</c:v>
                </c:pt>
                <c:pt idx="514">
                  <c:v>0.016796875</c:v>
                </c:pt>
                <c:pt idx="515">
                  <c:v>0.0167410714285714</c:v>
                </c:pt>
                <c:pt idx="516">
                  <c:v>0.0167100694444444</c:v>
                </c:pt>
                <c:pt idx="517">
                  <c:v>0.0166015625</c:v>
                </c:pt>
                <c:pt idx="518">
                  <c:v>0.0165005387931034</c:v>
                </c:pt>
                <c:pt idx="519">
                  <c:v>0.0163449018429487</c:v>
                </c:pt>
                <c:pt idx="520">
                  <c:v>0.0163352272727273</c:v>
                </c:pt>
                <c:pt idx="521">
                  <c:v>0.0161376953125</c:v>
                </c:pt>
                <c:pt idx="522">
                  <c:v>0.01611328125</c:v>
                </c:pt>
                <c:pt idx="523">
                  <c:v>0.0160590277777778</c:v>
                </c:pt>
                <c:pt idx="524">
                  <c:v>0.0160511363636364</c:v>
                </c:pt>
                <c:pt idx="525">
                  <c:v>0.01591796875</c:v>
                </c:pt>
                <c:pt idx="526">
                  <c:v>0.0159143518518518</c:v>
                </c:pt>
                <c:pt idx="527">
                  <c:v>0.0157240136958299</c:v>
                </c:pt>
                <c:pt idx="528">
                  <c:v>0.0156693892045455</c:v>
                </c:pt>
                <c:pt idx="529">
                  <c:v>0.015625</c:v>
                </c:pt>
                <c:pt idx="530">
                  <c:v>0.015625</c:v>
                </c:pt>
                <c:pt idx="531">
                  <c:v>0.015625</c:v>
                </c:pt>
                <c:pt idx="532">
                  <c:v>0.015625</c:v>
                </c:pt>
                <c:pt idx="533">
                  <c:v>0.0155916132478632</c:v>
                </c:pt>
                <c:pt idx="534">
                  <c:v>0.0155765636396791</c:v>
                </c:pt>
                <c:pt idx="535">
                  <c:v>0.01552734375</c:v>
                </c:pt>
                <c:pt idx="536">
                  <c:v>0.0154680524553571</c:v>
                </c:pt>
                <c:pt idx="537">
                  <c:v>0.0154047470978441</c:v>
                </c:pt>
                <c:pt idx="538">
                  <c:v>0.0152551775147929</c:v>
                </c:pt>
                <c:pt idx="539">
                  <c:v>0.0151909722222222</c:v>
                </c:pt>
                <c:pt idx="540">
                  <c:v>0.0151430600649351</c:v>
                </c:pt>
                <c:pt idx="541">
                  <c:v>0.01513671875</c:v>
                </c:pt>
                <c:pt idx="542">
                  <c:v>0.01513671875</c:v>
                </c:pt>
                <c:pt idx="543">
                  <c:v>0.0150783372961956</c:v>
                </c:pt>
                <c:pt idx="544">
                  <c:v>0.0150669642857143</c:v>
                </c:pt>
                <c:pt idx="545">
                  <c:v>0.0149739583333333</c:v>
                </c:pt>
                <c:pt idx="546">
                  <c:v>0.0146484375</c:v>
                </c:pt>
                <c:pt idx="547">
                  <c:v>0.0146484375</c:v>
                </c:pt>
                <c:pt idx="548">
                  <c:v>0.0146484375</c:v>
                </c:pt>
                <c:pt idx="549">
                  <c:v>0.0146262428977273</c:v>
                </c:pt>
                <c:pt idx="550">
                  <c:v>0.0146198830409357</c:v>
                </c:pt>
                <c:pt idx="551">
                  <c:v>0.01435546875</c:v>
                </c:pt>
                <c:pt idx="552">
                  <c:v>0.0143406080163043</c:v>
                </c:pt>
                <c:pt idx="553">
                  <c:v>0.0143229166666667</c:v>
                </c:pt>
                <c:pt idx="554">
                  <c:v>0.0141862476145038</c:v>
                </c:pt>
                <c:pt idx="555">
                  <c:v>0.01416015625</c:v>
                </c:pt>
                <c:pt idx="556">
                  <c:v>0.01416015625</c:v>
                </c:pt>
                <c:pt idx="557">
                  <c:v>0.01416015625</c:v>
                </c:pt>
                <c:pt idx="558">
                  <c:v>0.0141314338235294</c:v>
                </c:pt>
                <c:pt idx="559">
                  <c:v>0.0140293096405229</c:v>
                </c:pt>
                <c:pt idx="560">
                  <c:v>0.0138888888888889</c:v>
                </c:pt>
                <c:pt idx="561">
                  <c:v>0.0138417119565217</c:v>
                </c:pt>
                <c:pt idx="562">
                  <c:v>0.0138346354166667</c:v>
                </c:pt>
                <c:pt idx="563">
                  <c:v>0.0138020833333333</c:v>
                </c:pt>
                <c:pt idx="564">
                  <c:v>0.0137172965116279</c:v>
                </c:pt>
                <c:pt idx="565">
                  <c:v>0.013671875</c:v>
                </c:pt>
                <c:pt idx="566">
                  <c:v>0.013671875</c:v>
                </c:pt>
                <c:pt idx="567">
                  <c:v>0.013671875</c:v>
                </c:pt>
                <c:pt idx="568">
                  <c:v>0.0136572101277293</c:v>
                </c:pt>
                <c:pt idx="569">
                  <c:v>0.0136367889221557</c:v>
                </c:pt>
                <c:pt idx="570">
                  <c:v>0.013525390625</c:v>
                </c:pt>
                <c:pt idx="571">
                  <c:v>0.0134928586107686</c:v>
                </c:pt>
                <c:pt idx="572">
                  <c:v>0.0134644001831502</c:v>
                </c:pt>
                <c:pt idx="573">
                  <c:v>0.0134331597222222</c:v>
                </c:pt>
                <c:pt idx="574">
                  <c:v>0.0133860518292683</c:v>
                </c:pt>
                <c:pt idx="575">
                  <c:v>0.0130828373015873</c:v>
                </c:pt>
                <c:pt idx="576">
                  <c:v>0.0130208333333333</c:v>
                </c:pt>
                <c:pt idx="577">
                  <c:v>0.012939453125</c:v>
                </c:pt>
                <c:pt idx="578">
                  <c:v>0.0129076086956522</c:v>
                </c:pt>
                <c:pt idx="579">
                  <c:v>0.0128264925373134</c:v>
                </c:pt>
                <c:pt idx="580">
                  <c:v>0.0128173828125</c:v>
                </c:pt>
                <c:pt idx="581">
                  <c:v>0.0126953125</c:v>
                </c:pt>
                <c:pt idx="582">
                  <c:v>0.0126953125</c:v>
                </c:pt>
                <c:pt idx="583">
                  <c:v>0.0126953125</c:v>
                </c:pt>
                <c:pt idx="584">
                  <c:v>0.0125349813432836</c:v>
                </c:pt>
                <c:pt idx="585">
                  <c:v>0.0124922648514851</c:v>
                </c:pt>
                <c:pt idx="586">
                  <c:v>0.012484681372549</c:v>
                </c:pt>
                <c:pt idx="587">
                  <c:v>0.0124539737949503</c:v>
                </c:pt>
                <c:pt idx="588">
                  <c:v>0.012451171875</c:v>
                </c:pt>
                <c:pt idx="589">
                  <c:v>0.0123697916666667</c:v>
                </c:pt>
                <c:pt idx="590">
                  <c:v>0.0123355263157895</c:v>
                </c:pt>
                <c:pt idx="591">
                  <c:v>0.0123197115384615</c:v>
                </c:pt>
                <c:pt idx="592">
                  <c:v>0.01220703125</c:v>
                </c:pt>
                <c:pt idx="593">
                  <c:v>0.01220703125</c:v>
                </c:pt>
                <c:pt idx="594">
                  <c:v>0.01220703125</c:v>
                </c:pt>
                <c:pt idx="595">
                  <c:v>0.0120629789272031</c:v>
                </c:pt>
                <c:pt idx="596">
                  <c:v>0.0120442708333333</c:v>
                </c:pt>
                <c:pt idx="597">
                  <c:v>0.0120436338062622</c:v>
                </c:pt>
                <c:pt idx="598">
                  <c:v>0.0119811100746269</c:v>
                </c:pt>
                <c:pt idx="599">
                  <c:v>0.0119374294582393</c:v>
                </c:pt>
                <c:pt idx="600">
                  <c:v>0.0118940491772625</c:v>
                </c:pt>
                <c:pt idx="601">
                  <c:v>0.0118815104166667</c:v>
                </c:pt>
                <c:pt idx="602">
                  <c:v>0.0118496857541899</c:v>
                </c:pt>
                <c:pt idx="603">
                  <c:v>0.0118162464198036</c:v>
                </c:pt>
                <c:pt idx="604">
                  <c:v>0.01171875</c:v>
                </c:pt>
                <c:pt idx="605">
                  <c:v>0.01171875</c:v>
                </c:pt>
                <c:pt idx="606">
                  <c:v>0.01171875</c:v>
                </c:pt>
                <c:pt idx="607">
                  <c:v>0.01171875</c:v>
                </c:pt>
                <c:pt idx="608">
                  <c:v>0.01171875</c:v>
                </c:pt>
                <c:pt idx="609">
                  <c:v>0.01171875</c:v>
                </c:pt>
                <c:pt idx="610">
                  <c:v>0.01171875</c:v>
                </c:pt>
                <c:pt idx="611">
                  <c:v>0.01171875</c:v>
                </c:pt>
                <c:pt idx="612">
                  <c:v>0.01171875</c:v>
                </c:pt>
                <c:pt idx="613">
                  <c:v>0.01171875</c:v>
                </c:pt>
                <c:pt idx="614">
                  <c:v>0.01171875</c:v>
                </c:pt>
                <c:pt idx="615">
                  <c:v>0.0116733284883721</c:v>
                </c:pt>
                <c:pt idx="616">
                  <c:v>0.01165771484375</c:v>
                </c:pt>
                <c:pt idx="617">
                  <c:v>0.0115966796875</c:v>
                </c:pt>
                <c:pt idx="618">
                  <c:v>0.0115764749461207</c:v>
                </c:pt>
                <c:pt idx="619">
                  <c:v>0.0115289726720648</c:v>
                </c:pt>
                <c:pt idx="620">
                  <c:v>0.0115249601346563</c:v>
                </c:pt>
                <c:pt idx="621">
                  <c:v>0.0115017361111111</c:v>
                </c:pt>
                <c:pt idx="622">
                  <c:v>0.011474609375</c:v>
                </c:pt>
                <c:pt idx="623">
                  <c:v>0.0114123774509804</c:v>
                </c:pt>
                <c:pt idx="624">
                  <c:v>0.0113932291666667</c:v>
                </c:pt>
                <c:pt idx="625">
                  <c:v>0.011328125</c:v>
                </c:pt>
                <c:pt idx="626">
                  <c:v>0.011328125</c:v>
                </c:pt>
                <c:pt idx="627">
                  <c:v>0.0112796906502016</c:v>
                </c:pt>
                <c:pt idx="628">
                  <c:v>0.01123046875</c:v>
                </c:pt>
                <c:pt idx="629">
                  <c:v>0.0111607142857143</c:v>
                </c:pt>
                <c:pt idx="630">
                  <c:v>0.0110491071428571</c:v>
                </c:pt>
                <c:pt idx="631">
                  <c:v>0.0109375</c:v>
                </c:pt>
                <c:pt idx="632">
                  <c:v>0.0108309659090909</c:v>
                </c:pt>
                <c:pt idx="633">
                  <c:v>0.0108309659090909</c:v>
                </c:pt>
                <c:pt idx="634">
                  <c:v>0.010772705078125</c:v>
                </c:pt>
                <c:pt idx="635">
                  <c:v>0.0107421875</c:v>
                </c:pt>
                <c:pt idx="636">
                  <c:v>0.0107421875</c:v>
                </c:pt>
                <c:pt idx="637">
                  <c:v>0.0107421875</c:v>
                </c:pt>
                <c:pt idx="638">
                  <c:v>0.0107171474358974</c:v>
                </c:pt>
                <c:pt idx="639">
                  <c:v>0.01064453125</c:v>
                </c:pt>
                <c:pt idx="640">
                  <c:v>0.0104174043909348</c:v>
                </c:pt>
                <c:pt idx="641">
                  <c:v>0.0104134195760598</c:v>
                </c:pt>
                <c:pt idx="642">
                  <c:v>0.0104117157794677</c:v>
                </c:pt>
                <c:pt idx="643">
                  <c:v>0.0103746639784946</c:v>
                </c:pt>
                <c:pt idx="644">
                  <c:v>0.0103236607142857</c:v>
                </c:pt>
                <c:pt idx="645">
                  <c:v>0.0101656626506024</c:v>
                </c:pt>
                <c:pt idx="646">
                  <c:v>0.0100961538461538</c:v>
                </c:pt>
                <c:pt idx="647">
                  <c:v>0.0100599315068493</c:v>
                </c:pt>
                <c:pt idx="648">
                  <c:v>0.0100549768518518</c:v>
                </c:pt>
                <c:pt idx="649">
                  <c:v>0.010009765625</c:v>
                </c:pt>
                <c:pt idx="650">
                  <c:v>0.00985107421875</c:v>
                </c:pt>
                <c:pt idx="651">
                  <c:v>0.009765625</c:v>
                </c:pt>
                <c:pt idx="652">
                  <c:v>0.009765625</c:v>
                </c:pt>
                <c:pt idx="653">
                  <c:v>0.009765625</c:v>
                </c:pt>
                <c:pt idx="654">
                  <c:v>0.009765625</c:v>
                </c:pt>
                <c:pt idx="655">
                  <c:v>0.009765625</c:v>
                </c:pt>
                <c:pt idx="656">
                  <c:v>0.00970145089285714</c:v>
                </c:pt>
                <c:pt idx="657">
                  <c:v>0.00964095744680851</c:v>
                </c:pt>
                <c:pt idx="658">
                  <c:v>0.00954861111111111</c:v>
                </c:pt>
                <c:pt idx="659">
                  <c:v>0.00939223345588235</c:v>
                </c:pt>
                <c:pt idx="660">
                  <c:v>0.009375</c:v>
                </c:pt>
                <c:pt idx="661">
                  <c:v>0.00927734375</c:v>
                </c:pt>
                <c:pt idx="662">
                  <c:v>0.00918222402597402</c:v>
                </c:pt>
                <c:pt idx="663">
                  <c:v>0.0091552734375</c:v>
                </c:pt>
                <c:pt idx="664">
                  <c:v>0.0091552734375</c:v>
                </c:pt>
                <c:pt idx="665">
                  <c:v>0.00915287990196078</c:v>
                </c:pt>
                <c:pt idx="666">
                  <c:v>0.00908801020408163</c:v>
                </c:pt>
                <c:pt idx="667">
                  <c:v>0.00908203125</c:v>
                </c:pt>
                <c:pt idx="668">
                  <c:v>0.00905845905172414</c:v>
                </c:pt>
                <c:pt idx="669">
                  <c:v>0.008984375</c:v>
                </c:pt>
                <c:pt idx="670">
                  <c:v>0.008984375</c:v>
                </c:pt>
                <c:pt idx="671">
                  <c:v>0.0089111328125</c:v>
                </c:pt>
                <c:pt idx="672">
                  <c:v>0.0089111328125</c:v>
                </c:pt>
                <c:pt idx="673">
                  <c:v>0.00889756944444444</c:v>
                </c:pt>
                <c:pt idx="674">
                  <c:v>0.0088671875</c:v>
                </c:pt>
                <c:pt idx="675">
                  <c:v>0.00881157381997804</c:v>
                </c:pt>
                <c:pt idx="676">
                  <c:v>0.0087890625</c:v>
                </c:pt>
                <c:pt idx="677">
                  <c:v>0.0087890625</c:v>
                </c:pt>
                <c:pt idx="678">
                  <c:v>0.0087890625</c:v>
                </c:pt>
                <c:pt idx="679">
                  <c:v>0.0087797619047619</c:v>
                </c:pt>
                <c:pt idx="680">
                  <c:v>0.00874508814783347</c:v>
                </c:pt>
                <c:pt idx="681">
                  <c:v>0.00870768229166666</c:v>
                </c:pt>
                <c:pt idx="682">
                  <c:v>0.008544921875</c:v>
                </c:pt>
                <c:pt idx="683">
                  <c:v>0.008544921875</c:v>
                </c:pt>
                <c:pt idx="684">
                  <c:v>0.00854141746411483</c:v>
                </c:pt>
                <c:pt idx="685">
                  <c:v>0.00850423177083333</c:v>
                </c:pt>
                <c:pt idx="686">
                  <c:v>0.00847457627118644</c:v>
                </c:pt>
                <c:pt idx="687">
                  <c:v>0.00846354166666666</c:v>
                </c:pt>
                <c:pt idx="688">
                  <c:v>0.00846354166666666</c:v>
                </c:pt>
                <c:pt idx="689">
                  <c:v>0.0084228515625</c:v>
                </c:pt>
                <c:pt idx="690">
                  <c:v>0.00838466119169511</c:v>
                </c:pt>
                <c:pt idx="691">
                  <c:v>0.00830078125</c:v>
                </c:pt>
                <c:pt idx="692">
                  <c:v>0.00828598484848485</c:v>
                </c:pt>
                <c:pt idx="693">
                  <c:v>0.008251953125</c:v>
                </c:pt>
                <c:pt idx="694">
                  <c:v>0.008203125</c:v>
                </c:pt>
                <c:pt idx="695">
                  <c:v>0.0081787109375</c:v>
                </c:pt>
                <c:pt idx="696">
                  <c:v>0.00808513002889531</c:v>
                </c:pt>
                <c:pt idx="697">
                  <c:v>0.00802951388888889</c:v>
                </c:pt>
                <c:pt idx="698">
                  <c:v>0.0079317748091603</c:v>
                </c:pt>
                <c:pt idx="699">
                  <c:v>0.00790334302325581</c:v>
                </c:pt>
                <c:pt idx="700">
                  <c:v>0.0078680630387931</c:v>
                </c:pt>
                <c:pt idx="701">
                  <c:v>0.00783284505208333</c:v>
                </c:pt>
                <c:pt idx="702">
                  <c:v>0.0078125</c:v>
                </c:pt>
                <c:pt idx="703">
                  <c:v>0.0078125</c:v>
                </c:pt>
                <c:pt idx="704">
                  <c:v>0.0078125</c:v>
                </c:pt>
                <c:pt idx="705">
                  <c:v>0.0078125</c:v>
                </c:pt>
                <c:pt idx="706">
                  <c:v>0.0078125</c:v>
                </c:pt>
                <c:pt idx="707">
                  <c:v>0.0078125</c:v>
                </c:pt>
                <c:pt idx="708">
                  <c:v>0.00779965049342105</c:v>
                </c:pt>
                <c:pt idx="709">
                  <c:v>0.00778846555759906</c:v>
                </c:pt>
                <c:pt idx="710">
                  <c:v>0.00772084497206704</c:v>
                </c:pt>
                <c:pt idx="711">
                  <c:v>0.00769463900862069</c:v>
                </c:pt>
                <c:pt idx="712">
                  <c:v>0.0076916881443299</c:v>
                </c:pt>
                <c:pt idx="713">
                  <c:v>0.0076904296875</c:v>
                </c:pt>
                <c:pt idx="714">
                  <c:v>0.00767299107142857</c:v>
                </c:pt>
                <c:pt idx="715">
                  <c:v>0.00748697916666666</c:v>
                </c:pt>
                <c:pt idx="716">
                  <c:v>0.00743714372964169</c:v>
                </c:pt>
                <c:pt idx="717">
                  <c:v>0.00740979381443299</c:v>
                </c:pt>
                <c:pt idx="718">
                  <c:v>0.00738599436741768</c:v>
                </c:pt>
                <c:pt idx="719">
                  <c:v>0.00737847222222222</c:v>
                </c:pt>
                <c:pt idx="720">
                  <c:v>0.00728647772060433</c:v>
                </c:pt>
                <c:pt idx="721">
                  <c:v>0.00727454165949389</c:v>
                </c:pt>
                <c:pt idx="722">
                  <c:v>0.00716145833333333</c:v>
                </c:pt>
                <c:pt idx="723">
                  <c:v>0.00716145833333333</c:v>
                </c:pt>
                <c:pt idx="724">
                  <c:v>0.00713771593090211</c:v>
                </c:pt>
                <c:pt idx="725">
                  <c:v>0.00713045634920635</c:v>
                </c:pt>
                <c:pt idx="726">
                  <c:v>0.00707480789849893</c:v>
                </c:pt>
                <c:pt idx="727">
                  <c:v>0.00706775700934579</c:v>
                </c:pt>
                <c:pt idx="728">
                  <c:v>0.00703125</c:v>
                </c:pt>
                <c:pt idx="729">
                  <c:v>0.00693055082581304</c:v>
                </c:pt>
                <c:pt idx="730">
                  <c:v>0.0068359375</c:v>
                </c:pt>
                <c:pt idx="731">
                  <c:v>0.0068359375</c:v>
                </c:pt>
                <c:pt idx="732">
                  <c:v>0.0068359375</c:v>
                </c:pt>
                <c:pt idx="733">
                  <c:v>0.0068359375</c:v>
                </c:pt>
                <c:pt idx="734">
                  <c:v>0.0068359375</c:v>
                </c:pt>
                <c:pt idx="735">
                  <c:v>0.00680745442708333</c:v>
                </c:pt>
                <c:pt idx="736">
                  <c:v>0.0067626953125</c:v>
                </c:pt>
                <c:pt idx="737">
                  <c:v>0.00676081730769231</c:v>
                </c:pt>
                <c:pt idx="738">
                  <c:v>0.00674505585527473</c:v>
                </c:pt>
                <c:pt idx="739">
                  <c:v>0.00672271286231884</c:v>
                </c:pt>
                <c:pt idx="740">
                  <c:v>0.00667317708333333</c:v>
                </c:pt>
                <c:pt idx="741">
                  <c:v>0.00664893617021276</c:v>
                </c:pt>
                <c:pt idx="742">
                  <c:v>0.006591796875</c:v>
                </c:pt>
                <c:pt idx="743">
                  <c:v>0.006591796875</c:v>
                </c:pt>
                <c:pt idx="744">
                  <c:v>0.00654994419642857</c:v>
                </c:pt>
                <c:pt idx="745">
                  <c:v>0.00651041666666666</c:v>
                </c:pt>
                <c:pt idx="746">
                  <c:v>0.00651041666666666</c:v>
                </c:pt>
                <c:pt idx="747">
                  <c:v>0.00651041666666666</c:v>
                </c:pt>
                <c:pt idx="748">
                  <c:v>0.00647444751381215</c:v>
                </c:pt>
                <c:pt idx="749">
                  <c:v>0.00646306818181818</c:v>
                </c:pt>
                <c:pt idx="750">
                  <c:v>0.00645228794642857</c:v>
                </c:pt>
                <c:pt idx="751">
                  <c:v>0.00644003378378378</c:v>
                </c:pt>
                <c:pt idx="752">
                  <c:v>0.00634765625</c:v>
                </c:pt>
                <c:pt idx="753">
                  <c:v>0.0062255859375</c:v>
                </c:pt>
                <c:pt idx="754">
                  <c:v>0.00613839285714286</c:v>
                </c:pt>
                <c:pt idx="755">
                  <c:v>0.00610341625966626</c:v>
                </c:pt>
                <c:pt idx="756">
                  <c:v>0.00608350409836065</c:v>
                </c:pt>
                <c:pt idx="757">
                  <c:v>0.00607638888888889</c:v>
                </c:pt>
                <c:pt idx="758">
                  <c:v>0.00602213541666667</c:v>
                </c:pt>
                <c:pt idx="759">
                  <c:v>0.00600961538461538</c:v>
                </c:pt>
                <c:pt idx="760">
                  <c:v>0.005908203125</c:v>
                </c:pt>
                <c:pt idx="761">
                  <c:v>0.005859375</c:v>
                </c:pt>
                <c:pt idx="762">
                  <c:v>0.005859375</c:v>
                </c:pt>
                <c:pt idx="763">
                  <c:v>0.005859375</c:v>
                </c:pt>
                <c:pt idx="764">
                  <c:v>0.005859375</c:v>
                </c:pt>
                <c:pt idx="765">
                  <c:v>0.005859375</c:v>
                </c:pt>
                <c:pt idx="766">
                  <c:v>0.005859375</c:v>
                </c:pt>
                <c:pt idx="767">
                  <c:v>0.005859375</c:v>
                </c:pt>
                <c:pt idx="768">
                  <c:v>0.005859375</c:v>
                </c:pt>
                <c:pt idx="769">
                  <c:v>0.005859375</c:v>
                </c:pt>
                <c:pt idx="770">
                  <c:v>0.005859375</c:v>
                </c:pt>
                <c:pt idx="771">
                  <c:v>0.00580512152777778</c:v>
                </c:pt>
                <c:pt idx="772">
                  <c:v>0.00567911916395222</c:v>
                </c:pt>
                <c:pt idx="773">
                  <c:v>0.00567036290322581</c:v>
                </c:pt>
                <c:pt idx="774">
                  <c:v>0.00565592447916667</c:v>
                </c:pt>
                <c:pt idx="775">
                  <c:v>0.00563557942708333</c:v>
                </c:pt>
                <c:pt idx="776">
                  <c:v>0.005615234375</c:v>
                </c:pt>
                <c:pt idx="777">
                  <c:v>0.0055196440564137</c:v>
                </c:pt>
                <c:pt idx="778">
                  <c:v>0.00551329705702023</c:v>
                </c:pt>
                <c:pt idx="779">
                  <c:v>0.00550426136363636</c:v>
                </c:pt>
                <c:pt idx="780">
                  <c:v>0.00546875</c:v>
                </c:pt>
                <c:pt idx="781">
                  <c:v>0.00546875</c:v>
                </c:pt>
                <c:pt idx="782">
                  <c:v>0.0054443359375</c:v>
                </c:pt>
                <c:pt idx="783">
                  <c:v>0.00544318130731883</c:v>
                </c:pt>
                <c:pt idx="784">
                  <c:v>0.00539981617647059</c:v>
                </c:pt>
                <c:pt idx="785">
                  <c:v>0.00537778253424657</c:v>
                </c:pt>
                <c:pt idx="786">
                  <c:v>0.00537109375</c:v>
                </c:pt>
                <c:pt idx="787">
                  <c:v>0.00536965339233038</c:v>
                </c:pt>
                <c:pt idx="788">
                  <c:v>0.005322265625</c:v>
                </c:pt>
                <c:pt idx="789">
                  <c:v>0.00530318708609271</c:v>
                </c:pt>
                <c:pt idx="790">
                  <c:v>0.0052490234375</c:v>
                </c:pt>
                <c:pt idx="791">
                  <c:v>0.00522654641888099</c:v>
                </c:pt>
                <c:pt idx="792">
                  <c:v>0.00520833333333333</c:v>
                </c:pt>
                <c:pt idx="793">
                  <c:v>0.00510421938259109</c:v>
                </c:pt>
                <c:pt idx="794">
                  <c:v>0.00509982638888889</c:v>
                </c:pt>
                <c:pt idx="795">
                  <c:v>0.00504807692307692</c:v>
                </c:pt>
                <c:pt idx="796">
                  <c:v>0.00502642862102486</c:v>
                </c:pt>
                <c:pt idx="797">
                  <c:v>0.00496419270833333</c:v>
                </c:pt>
                <c:pt idx="798">
                  <c:v>0.00488531010230179</c:v>
                </c:pt>
                <c:pt idx="799">
                  <c:v>0.0048828125</c:v>
                </c:pt>
                <c:pt idx="800">
                  <c:v>0.0048828125</c:v>
                </c:pt>
                <c:pt idx="801">
                  <c:v>0.0048828125</c:v>
                </c:pt>
                <c:pt idx="802">
                  <c:v>0.0048828125</c:v>
                </c:pt>
                <c:pt idx="803">
                  <c:v>0.0048828125</c:v>
                </c:pt>
                <c:pt idx="804">
                  <c:v>0.0048828125</c:v>
                </c:pt>
                <c:pt idx="805">
                  <c:v>0.0048828125</c:v>
                </c:pt>
                <c:pt idx="806">
                  <c:v>0.0048828125</c:v>
                </c:pt>
                <c:pt idx="807">
                  <c:v>0.0048532196969697</c:v>
                </c:pt>
                <c:pt idx="808">
                  <c:v>0.00485068873355263</c:v>
                </c:pt>
                <c:pt idx="809">
                  <c:v>0.00484375</c:v>
                </c:pt>
                <c:pt idx="810">
                  <c:v>0.00480143229166667</c:v>
                </c:pt>
                <c:pt idx="811">
                  <c:v>0.00474330357142857</c:v>
                </c:pt>
                <c:pt idx="812">
                  <c:v>0.00461065573770492</c:v>
                </c:pt>
                <c:pt idx="813">
                  <c:v>0.00459994559726432</c:v>
                </c:pt>
                <c:pt idx="814">
                  <c:v>0.00455729166666667</c:v>
                </c:pt>
                <c:pt idx="815">
                  <c:v>0.00444878472222222</c:v>
                </c:pt>
                <c:pt idx="816">
                  <c:v>0.00439927184466019</c:v>
                </c:pt>
                <c:pt idx="817">
                  <c:v>0.00439453125</c:v>
                </c:pt>
                <c:pt idx="818">
                  <c:v>0.00434027777777778</c:v>
                </c:pt>
                <c:pt idx="819">
                  <c:v>0.00424339657738095</c:v>
                </c:pt>
                <c:pt idx="820">
                  <c:v>0.00418361686390532</c:v>
                </c:pt>
                <c:pt idx="821">
                  <c:v>0.00416782924107143</c:v>
                </c:pt>
                <c:pt idx="822">
                  <c:v>0.004150390625</c:v>
                </c:pt>
                <c:pt idx="823">
                  <c:v>0.00414515904017857</c:v>
                </c:pt>
                <c:pt idx="824">
                  <c:v>0.00413814611054248</c:v>
                </c:pt>
                <c:pt idx="825">
                  <c:v>0.00408891636690647</c:v>
                </c:pt>
                <c:pt idx="826">
                  <c:v>0.00406901041666667</c:v>
                </c:pt>
                <c:pt idx="827">
                  <c:v>0.00390625</c:v>
                </c:pt>
                <c:pt idx="828">
                  <c:v>0.00390625</c:v>
                </c:pt>
                <c:pt idx="829">
                  <c:v>0.00390625</c:v>
                </c:pt>
                <c:pt idx="830">
                  <c:v>0.00390625</c:v>
                </c:pt>
                <c:pt idx="831">
                  <c:v>0.00390625</c:v>
                </c:pt>
                <c:pt idx="832">
                  <c:v>0.00390625</c:v>
                </c:pt>
                <c:pt idx="833">
                  <c:v>0.00390625</c:v>
                </c:pt>
                <c:pt idx="834">
                  <c:v>0.00390625</c:v>
                </c:pt>
                <c:pt idx="835">
                  <c:v>0.00373843742239881</c:v>
                </c:pt>
                <c:pt idx="836">
                  <c:v>0.00372928901006711</c:v>
                </c:pt>
                <c:pt idx="837">
                  <c:v>0.003662109375</c:v>
                </c:pt>
                <c:pt idx="838">
                  <c:v>0.00364954331341912</c:v>
                </c:pt>
                <c:pt idx="839">
                  <c:v>0.00363991477272727</c:v>
                </c:pt>
                <c:pt idx="840">
                  <c:v>0.00359786184210526</c:v>
                </c:pt>
                <c:pt idx="841">
                  <c:v>0.00356950431034483</c:v>
                </c:pt>
                <c:pt idx="842">
                  <c:v>0.00350413602941176</c:v>
                </c:pt>
                <c:pt idx="843">
                  <c:v>0.00341796875</c:v>
                </c:pt>
                <c:pt idx="844">
                  <c:v>0.00341796875</c:v>
                </c:pt>
                <c:pt idx="845">
                  <c:v>0.0034145318382714</c:v>
                </c:pt>
                <c:pt idx="846">
                  <c:v>0.00334821428571428</c:v>
                </c:pt>
                <c:pt idx="847">
                  <c:v>0.00334821428571428</c:v>
                </c:pt>
                <c:pt idx="848">
                  <c:v>0.00333658854166667</c:v>
                </c:pt>
                <c:pt idx="849">
                  <c:v>0.00330528846153846</c:v>
                </c:pt>
                <c:pt idx="850">
                  <c:v>0.0032958984375</c:v>
                </c:pt>
                <c:pt idx="851">
                  <c:v>0.00323486328125</c:v>
                </c:pt>
                <c:pt idx="852">
                  <c:v>0.003173828125</c:v>
                </c:pt>
                <c:pt idx="853">
                  <c:v>0.00316722972972973</c:v>
                </c:pt>
                <c:pt idx="854">
                  <c:v>0.00308388157894737</c:v>
                </c:pt>
                <c:pt idx="855">
                  <c:v>0.0030517578125</c:v>
                </c:pt>
                <c:pt idx="856">
                  <c:v>0.0030203154592803</c:v>
                </c:pt>
                <c:pt idx="857">
                  <c:v>0.0029296875</c:v>
                </c:pt>
                <c:pt idx="858">
                  <c:v>0.0029296875</c:v>
                </c:pt>
                <c:pt idx="859">
                  <c:v>0.0029296875</c:v>
                </c:pt>
                <c:pt idx="860">
                  <c:v>0.00288746899362154</c:v>
                </c:pt>
                <c:pt idx="861">
                  <c:v>0.00282639723557692</c:v>
                </c:pt>
                <c:pt idx="862">
                  <c:v>0.0028216704288939</c:v>
                </c:pt>
                <c:pt idx="863">
                  <c:v>0.00272876794258373</c:v>
                </c:pt>
                <c:pt idx="864">
                  <c:v>0.002685546875</c:v>
                </c:pt>
                <c:pt idx="865">
                  <c:v>0.00267763051232166</c:v>
                </c:pt>
                <c:pt idx="866">
                  <c:v>0.00265682444852941</c:v>
                </c:pt>
                <c:pt idx="867">
                  <c:v>0.00265600664362893</c:v>
                </c:pt>
                <c:pt idx="868">
                  <c:v>0.00263671875</c:v>
                </c:pt>
                <c:pt idx="869">
                  <c:v>0.00262661637931034</c:v>
                </c:pt>
                <c:pt idx="870">
                  <c:v>0.00260416666666667</c:v>
                </c:pt>
                <c:pt idx="871">
                  <c:v>0.00260416666666667</c:v>
                </c:pt>
                <c:pt idx="872">
                  <c:v>0.00260416666666667</c:v>
                </c:pt>
                <c:pt idx="873">
                  <c:v>0.0025634765625</c:v>
                </c:pt>
                <c:pt idx="874">
                  <c:v>0.00254941727605119</c:v>
                </c:pt>
                <c:pt idx="875">
                  <c:v>0.00254893713066316</c:v>
                </c:pt>
                <c:pt idx="876">
                  <c:v>0.00254026073619632</c:v>
                </c:pt>
                <c:pt idx="877">
                  <c:v>0.0025390625</c:v>
                </c:pt>
                <c:pt idx="878">
                  <c:v>0.00252757352941176</c:v>
                </c:pt>
                <c:pt idx="879">
                  <c:v>0.00252757352941176</c:v>
                </c:pt>
                <c:pt idx="880">
                  <c:v>0.00250338622291022</c:v>
                </c:pt>
                <c:pt idx="881">
                  <c:v>0.00250082671957672</c:v>
                </c:pt>
                <c:pt idx="882">
                  <c:v>0.0024903775659824</c:v>
                </c:pt>
                <c:pt idx="883">
                  <c:v>0.00248579545454545</c:v>
                </c:pt>
                <c:pt idx="884">
                  <c:v>0.00244140625</c:v>
                </c:pt>
                <c:pt idx="885">
                  <c:v>0.00239911417322835</c:v>
                </c:pt>
                <c:pt idx="886">
                  <c:v>0.00230588064409031</c:v>
                </c:pt>
                <c:pt idx="887">
                  <c:v>0.00221706081081081</c:v>
                </c:pt>
                <c:pt idx="888">
                  <c:v>0.00219971005769047</c:v>
                </c:pt>
                <c:pt idx="889">
                  <c:v>0.00219634433962264</c:v>
                </c:pt>
                <c:pt idx="890">
                  <c:v>0.00218290441176471</c:v>
                </c:pt>
                <c:pt idx="891">
                  <c:v>0.0021492218875502</c:v>
                </c:pt>
                <c:pt idx="892">
                  <c:v>0.00209263392857143</c:v>
                </c:pt>
                <c:pt idx="893">
                  <c:v>0.0020751953125</c:v>
                </c:pt>
                <c:pt idx="894">
                  <c:v>0.00203125</c:v>
                </c:pt>
                <c:pt idx="895">
                  <c:v>0.00199751420454545</c:v>
                </c:pt>
                <c:pt idx="896">
                  <c:v>0.001953125</c:v>
                </c:pt>
                <c:pt idx="897">
                  <c:v>0.001953125</c:v>
                </c:pt>
                <c:pt idx="898">
                  <c:v>0.001953125</c:v>
                </c:pt>
                <c:pt idx="899">
                  <c:v>0.001953125</c:v>
                </c:pt>
                <c:pt idx="900">
                  <c:v>0.001953125</c:v>
                </c:pt>
                <c:pt idx="901">
                  <c:v>0.001953125</c:v>
                </c:pt>
                <c:pt idx="902">
                  <c:v>0.001953125</c:v>
                </c:pt>
                <c:pt idx="903">
                  <c:v>0.001953125</c:v>
                </c:pt>
                <c:pt idx="904">
                  <c:v>0.001953125</c:v>
                </c:pt>
                <c:pt idx="905">
                  <c:v>0.001953125</c:v>
                </c:pt>
                <c:pt idx="906">
                  <c:v>0.001953125</c:v>
                </c:pt>
                <c:pt idx="907">
                  <c:v>0.001953125</c:v>
                </c:pt>
                <c:pt idx="908">
                  <c:v>0.001953125</c:v>
                </c:pt>
                <c:pt idx="909">
                  <c:v>0.001953125</c:v>
                </c:pt>
                <c:pt idx="910">
                  <c:v>0.00191243489583333</c:v>
                </c:pt>
                <c:pt idx="911">
                  <c:v>0.00188337053571429</c:v>
                </c:pt>
                <c:pt idx="912">
                  <c:v>0.00185595460199005</c:v>
                </c:pt>
                <c:pt idx="913">
                  <c:v>0.00185210129310345</c:v>
                </c:pt>
                <c:pt idx="914">
                  <c:v>0.00181974085365854</c:v>
                </c:pt>
                <c:pt idx="915">
                  <c:v>0.00180288461538461</c:v>
                </c:pt>
                <c:pt idx="916">
                  <c:v>0.001739501953125</c:v>
                </c:pt>
                <c:pt idx="917">
                  <c:v>0.0017059351582015</c:v>
                </c:pt>
                <c:pt idx="918">
                  <c:v>0.00167794243986254</c:v>
                </c:pt>
                <c:pt idx="919">
                  <c:v>0.00160176917989418</c:v>
                </c:pt>
                <c:pt idx="920">
                  <c:v>0.00152295090113968</c:v>
                </c:pt>
                <c:pt idx="921">
                  <c:v>0.0014827806122449</c:v>
                </c:pt>
                <c:pt idx="922">
                  <c:v>0.00146484375</c:v>
                </c:pt>
                <c:pt idx="923">
                  <c:v>0.00140380859375</c:v>
                </c:pt>
                <c:pt idx="924">
                  <c:v>0.00130208333333333</c:v>
                </c:pt>
                <c:pt idx="925">
                  <c:v>0.00120192307692308</c:v>
                </c:pt>
                <c:pt idx="926">
                  <c:v>0.0009765625</c:v>
                </c:pt>
                <c:pt idx="927">
                  <c:v>0.0009765625</c:v>
                </c:pt>
                <c:pt idx="928">
                  <c:v>0.0009765625</c:v>
                </c:pt>
                <c:pt idx="929">
                  <c:v>0.0009765625</c:v>
                </c:pt>
                <c:pt idx="930">
                  <c:v>0.0009765625</c:v>
                </c:pt>
                <c:pt idx="931">
                  <c:v>0.0009765625</c:v>
                </c:pt>
                <c:pt idx="932">
                  <c:v>0.00079345703125</c:v>
                </c:pt>
                <c:pt idx="933">
                  <c:v>0.00078125</c:v>
                </c:pt>
                <c:pt idx="934">
                  <c:v>0.00078125</c:v>
                </c:pt>
                <c:pt idx="935">
                  <c:v>0.00078125</c:v>
                </c:pt>
                <c:pt idx="936">
                  <c:v>0.000769348476605005</c:v>
                </c:pt>
                <c:pt idx="937">
                  <c:v>0.000732421875</c:v>
                </c:pt>
                <c:pt idx="938">
                  <c:v>0.000651041666666666</c:v>
                </c:pt>
                <c:pt idx="939">
                  <c:v>0.000651041666666666</c:v>
                </c:pt>
                <c:pt idx="940">
                  <c:v>0.000651041666666666</c:v>
                </c:pt>
                <c:pt idx="941">
                  <c:v>0.000651041666666666</c:v>
                </c:pt>
                <c:pt idx="942">
                  <c:v>0.000600961538461538</c:v>
                </c:pt>
                <c:pt idx="943">
                  <c:v>0.0005859375</c:v>
                </c:pt>
                <c:pt idx="944">
                  <c:v>0.000577059659090909</c:v>
                </c:pt>
                <c:pt idx="945">
                  <c:v>0.000558035714285714</c:v>
                </c:pt>
                <c:pt idx="946">
                  <c:v>0.000524450231481481</c:v>
                </c:pt>
                <c:pt idx="947">
                  <c:v>0.000510475852272727</c:v>
                </c:pt>
                <c:pt idx="948">
                  <c:v>0.00048828125</c:v>
                </c:pt>
                <c:pt idx="949">
                  <c:v>0.000431209415584415</c:v>
                </c:pt>
                <c:pt idx="950">
                  <c:v>0.00042568108974359</c:v>
                </c:pt>
                <c:pt idx="951">
                  <c:v>0.000406901041666667</c:v>
                </c:pt>
                <c:pt idx="952">
                  <c:v>0.000339252481389578</c:v>
                </c:pt>
                <c:pt idx="953">
                  <c:v>0.00033264902676399</c:v>
                </c:pt>
                <c:pt idx="954">
                  <c:v>0.000279017857142857</c:v>
                </c:pt>
                <c:pt idx="955">
                  <c:v>0.000244140625</c:v>
                </c:pt>
                <c:pt idx="956">
                  <c:v>0.000244140625</c:v>
                </c:pt>
                <c:pt idx="957">
                  <c:v>9.1552734375E-5</c:v>
                </c:pt>
                <c:pt idx="958">
                  <c:v>5.07305194805195E-5</c:v>
                </c:pt>
                <c:pt idx="959">
                  <c:v>0.0</c:v>
                </c:pt>
                <c:pt idx="960">
                  <c:v>0.0</c:v>
                </c:pt>
                <c:pt idx="961">
                  <c:v>0.0</c:v>
                </c:pt>
                <c:pt idx="962">
                  <c:v>0.0</c:v>
                </c:pt>
                <c:pt idx="963">
                  <c:v>0.0</c:v>
                </c:pt>
                <c:pt idx="964">
                  <c:v>0.0</c:v>
                </c:pt>
                <c:pt idx="965">
                  <c:v>0.0</c:v>
                </c:pt>
                <c:pt idx="966">
                  <c:v>0.0</c:v>
                </c:pt>
                <c:pt idx="967">
                  <c:v>0.0</c:v>
                </c:pt>
                <c:pt idx="968">
                  <c:v>0.0</c:v>
                </c:pt>
                <c:pt idx="969">
                  <c:v>0.0</c:v>
                </c:pt>
                <c:pt idx="970">
                  <c:v>0.0</c:v>
                </c:pt>
                <c:pt idx="971">
                  <c:v>0.0</c:v>
                </c:pt>
                <c:pt idx="972">
                  <c:v>0.0</c:v>
                </c:pt>
                <c:pt idx="973">
                  <c:v>0.0</c:v>
                </c:pt>
                <c:pt idx="974">
                  <c:v>0.0</c:v>
                </c:pt>
                <c:pt idx="975">
                  <c:v>0.0</c:v>
                </c:pt>
                <c:pt idx="976">
                  <c:v>0.0</c:v>
                </c:pt>
                <c:pt idx="977">
                  <c:v>0.0</c:v>
                </c:pt>
                <c:pt idx="978">
                  <c:v>0.0</c:v>
                </c:pt>
                <c:pt idx="979">
                  <c:v>0.0</c:v>
                </c:pt>
                <c:pt idx="980">
                  <c:v>0.0</c:v>
                </c:pt>
                <c:pt idx="981">
                  <c:v>0.0</c:v>
                </c:pt>
                <c:pt idx="982">
                  <c:v>0.0</c:v>
                </c:pt>
                <c:pt idx="983">
                  <c:v>0.0</c:v>
                </c:pt>
                <c:pt idx="984">
                  <c:v>0.0</c:v>
                </c:pt>
                <c:pt idx="985">
                  <c:v>0.0</c:v>
                </c:pt>
                <c:pt idx="986">
                  <c:v>0.0</c:v>
                </c:pt>
                <c:pt idx="987">
                  <c:v>0.0</c:v>
                </c:pt>
                <c:pt idx="988">
                  <c:v>0.0</c:v>
                </c:pt>
                <c:pt idx="989">
                  <c:v>0.0</c:v>
                </c:pt>
                <c:pt idx="990">
                  <c:v>0.0</c:v>
                </c:pt>
                <c:pt idx="991">
                  <c:v>0.0</c:v>
                </c:pt>
                <c:pt idx="992">
                  <c:v>0.0</c:v>
                </c:pt>
                <c:pt idx="993">
                  <c:v>0.0</c:v>
                </c:pt>
                <c:pt idx="994">
                  <c:v>0.0</c:v>
                </c:pt>
                <c:pt idx="995">
                  <c:v>0.0</c:v>
                </c:pt>
                <c:pt idx="996">
                  <c:v>0.0</c:v>
                </c:pt>
                <c:pt idx="997">
                  <c:v>0.0</c:v>
                </c:pt>
                <c:pt idx="998">
                  <c:v>0.0</c:v>
                </c:pt>
              </c:numCache>
            </c:numRef>
          </c:val>
        </c:ser>
        <c:marker val="1"/>
        <c:axId val="361564632"/>
        <c:axId val="361567688"/>
      </c:lineChart>
      <c:catAx>
        <c:axId val="361564632"/>
        <c:scaling>
          <c:orientation val="minMax"/>
        </c:scaling>
        <c:axPos val="b"/>
        <c:tickLblPos val="nextTo"/>
        <c:crossAx val="361567688"/>
        <c:crosses val="autoZero"/>
        <c:auto val="1"/>
        <c:lblAlgn val="ctr"/>
        <c:lblOffset val="100"/>
      </c:catAx>
      <c:valAx>
        <c:axId val="361567688"/>
        <c:scaling>
          <c:orientation val="minMax"/>
        </c:scaling>
        <c:axPos val="l"/>
        <c:majorGridlines/>
        <c:numFmt formatCode="General" sourceLinked="1"/>
        <c:tickLblPos val="nextTo"/>
        <c:crossAx val="361564632"/>
        <c:crosses val="autoZero"/>
        <c:crossBetween val="between"/>
      </c:valAx>
      <c:valAx>
        <c:axId val="361570808"/>
        <c:scaling>
          <c:orientation val="minMax"/>
        </c:scaling>
        <c:axPos val="r"/>
        <c:numFmt formatCode="General" sourceLinked="1"/>
        <c:tickLblPos val="nextTo"/>
        <c:crossAx val="361577128"/>
        <c:crosses val="max"/>
        <c:crossBetween val="between"/>
        <c:dispUnits>
          <c:builtInUnit val="millions"/>
          <c:dispUnitsLbl>
            <c:layout/>
          </c:dispUnitsLbl>
        </c:dispUnits>
      </c:valAx>
      <c:catAx>
        <c:axId val="361577128"/>
        <c:scaling>
          <c:orientation val="minMax"/>
        </c:scaling>
        <c:delete val="1"/>
        <c:axPos val="b"/>
        <c:tickLblPos val="nextTo"/>
        <c:crossAx val="361570808"/>
        <c:crosses val="autoZero"/>
        <c:auto val="1"/>
        <c:lblAlgn val="ctr"/>
        <c:lblOffset val="100"/>
      </c:catAx>
    </c:plotArea>
    <c:plotVisOnly val="1"/>
    <c:dispBlanksAs val="gap"/>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Sheet12!$J$1</c:f>
              <c:strCache>
                <c:ptCount val="1"/>
                <c:pt idx="0">
                  <c:v>phishtank</c:v>
                </c:pt>
              </c:strCache>
            </c:strRef>
          </c:tx>
          <c:dLbls>
            <c:dLbl>
              <c:idx val="0"/>
              <c:layout/>
              <c:showCatName val="1"/>
              <c:showPercent val="1"/>
            </c:dLbl>
            <c:dLbl>
              <c:idx val="1"/>
              <c:layout/>
              <c:showCatName val="1"/>
              <c:showPercent val="1"/>
            </c:dLbl>
            <c:dLbl>
              <c:idx val="2"/>
              <c:layout/>
              <c:showCatName val="1"/>
              <c:showPercent val="1"/>
            </c:dLbl>
            <c:dLbl>
              <c:idx val="3"/>
              <c:layout/>
              <c:showCatName val="1"/>
              <c:showPercent val="1"/>
            </c:dLbl>
            <c:dLbl>
              <c:idx val="4"/>
              <c:layout/>
              <c:showCatName val="1"/>
              <c:showPercent val="1"/>
            </c:dLbl>
            <c:dLbl>
              <c:idx val="5"/>
              <c:layout/>
              <c:showCatName val="1"/>
              <c:showPercent val="1"/>
            </c:dLbl>
            <c:dLbl>
              <c:idx val="6"/>
              <c:layout/>
              <c:showCatName val="1"/>
              <c:showPercent val="1"/>
            </c:dLbl>
            <c:dLbl>
              <c:idx val="7"/>
              <c:layout/>
              <c:showCatName val="1"/>
              <c:showPercent val="1"/>
            </c:dLbl>
            <c:dLbl>
              <c:idx val="8"/>
              <c:layout/>
              <c:showCatName val="1"/>
              <c:showPercent val="1"/>
            </c:dLbl>
            <c:dLbl>
              <c:idx val="9"/>
              <c:layout/>
              <c:showCatName val="1"/>
              <c:showPercent val="1"/>
            </c:dLbl>
            <c:dLbl>
              <c:idx val="10"/>
              <c:layout/>
              <c:showCatName val="1"/>
              <c:showPercent val="1"/>
            </c:dLbl>
            <c:dLbl>
              <c:idx val="11"/>
              <c:layout/>
              <c:showCatName val="1"/>
              <c:showPercent val="1"/>
            </c:dLbl>
            <c:dLbl>
              <c:idx val="12"/>
              <c:layout/>
              <c:showCatName val="1"/>
              <c:showPercent val="1"/>
            </c:dLbl>
            <c:dLbl>
              <c:idx val="13"/>
              <c:layout/>
              <c:showCatName val="1"/>
              <c:showPercent val="1"/>
            </c:dLbl>
            <c:dLbl>
              <c:idx val="14"/>
              <c:layout/>
              <c:showCatName val="1"/>
              <c:showPercent val="1"/>
            </c:dLbl>
            <c:dLbl>
              <c:idx val="15"/>
              <c:layout/>
              <c:showCatName val="1"/>
              <c:showPercent val="1"/>
            </c:dLbl>
            <c:dLbl>
              <c:idx val="16"/>
              <c:layout/>
              <c:showCatName val="1"/>
              <c:showPercent val="1"/>
            </c:dLbl>
            <c:dLbl>
              <c:idx val="17"/>
              <c:layout/>
              <c:showCatName val="1"/>
              <c:showPercent val="1"/>
            </c:dLbl>
            <c:dLbl>
              <c:idx val="18"/>
              <c:layout/>
              <c:showCatName val="1"/>
              <c:showPercent val="1"/>
            </c:dLbl>
            <c:delete val="1"/>
          </c:dLbls>
          <c:cat>
            <c:numRef>
              <c:f>Sheet12!$A$2:$A$100</c:f>
              <c:numCache>
                <c:formatCode>General</c:formatCode>
                <c:ptCount val="99"/>
                <c:pt idx="0">
                  <c:v>44557.0</c:v>
                </c:pt>
                <c:pt idx="1">
                  <c:v>44546.0</c:v>
                </c:pt>
                <c:pt idx="2">
                  <c:v>16138.0</c:v>
                </c:pt>
                <c:pt idx="3">
                  <c:v>16276.0</c:v>
                </c:pt>
                <c:pt idx="4">
                  <c:v>15598.0</c:v>
                </c:pt>
                <c:pt idx="5">
                  <c:v>24940.0</c:v>
                </c:pt>
                <c:pt idx="6">
                  <c:v>24961.0</c:v>
                </c:pt>
                <c:pt idx="7">
                  <c:v>47583.0</c:v>
                </c:pt>
                <c:pt idx="8">
                  <c:v>24867.0</c:v>
                </c:pt>
                <c:pt idx="9">
                  <c:v>12322.0</c:v>
                </c:pt>
                <c:pt idx="10">
                  <c:v>3216.0</c:v>
                </c:pt>
                <c:pt idx="11">
                  <c:v>8708.0</c:v>
                </c:pt>
                <c:pt idx="12">
                  <c:v>21155.0</c:v>
                </c:pt>
                <c:pt idx="13">
                  <c:v>8622.0</c:v>
                </c:pt>
                <c:pt idx="14">
                  <c:v>12824.0</c:v>
                </c:pt>
                <c:pt idx="15">
                  <c:v>21069.0</c:v>
                </c:pt>
                <c:pt idx="16">
                  <c:v>8972.0</c:v>
                </c:pt>
                <c:pt idx="17">
                  <c:v>8660.0</c:v>
                </c:pt>
                <c:pt idx="18">
                  <c:v>39647.0</c:v>
                </c:pt>
                <c:pt idx="19">
                  <c:v>49544.0</c:v>
                </c:pt>
                <c:pt idx="20">
                  <c:v>13237.0</c:v>
                </c:pt>
                <c:pt idx="21">
                  <c:v>43146.0</c:v>
                </c:pt>
                <c:pt idx="22">
                  <c:v>1267.0</c:v>
                </c:pt>
                <c:pt idx="23">
                  <c:v>20738.0</c:v>
                </c:pt>
                <c:pt idx="24">
                  <c:v>8560.0</c:v>
                </c:pt>
                <c:pt idx="25">
                  <c:v>15694.0</c:v>
                </c:pt>
                <c:pt idx="26">
                  <c:v>29550.0</c:v>
                </c:pt>
                <c:pt idx="27">
                  <c:v>33837.0</c:v>
                </c:pt>
                <c:pt idx="28">
                  <c:v>29076.0</c:v>
                </c:pt>
                <c:pt idx="29">
                  <c:v>39729.0</c:v>
                </c:pt>
                <c:pt idx="30">
                  <c:v>5464.0</c:v>
                </c:pt>
                <c:pt idx="31">
                  <c:v>47287.0</c:v>
                </c:pt>
                <c:pt idx="32">
                  <c:v>16265.0</c:v>
                </c:pt>
                <c:pt idx="33">
                  <c:v>25577.0</c:v>
                </c:pt>
                <c:pt idx="34">
                  <c:v>35470.0</c:v>
                </c:pt>
                <c:pt idx="35">
                  <c:v>13285.0</c:v>
                </c:pt>
                <c:pt idx="36">
                  <c:v>31034.0</c:v>
                </c:pt>
                <c:pt idx="37">
                  <c:v>39111.0</c:v>
                </c:pt>
                <c:pt idx="38">
                  <c:v>13193.0</c:v>
                </c:pt>
                <c:pt idx="39">
                  <c:v>8912.0</c:v>
                </c:pt>
                <c:pt idx="40">
                  <c:v>12306.0</c:v>
                </c:pt>
                <c:pt idx="41">
                  <c:v>24971.0</c:v>
                </c:pt>
                <c:pt idx="42">
                  <c:v>13301.0</c:v>
                </c:pt>
                <c:pt idx="43">
                  <c:v>34282.0</c:v>
                </c:pt>
                <c:pt idx="44">
                  <c:v>28753.0</c:v>
                </c:pt>
                <c:pt idx="45">
                  <c:v>47846.0</c:v>
                </c:pt>
                <c:pt idx="46">
                  <c:v>42612.0</c:v>
                </c:pt>
                <c:pt idx="47">
                  <c:v>9198.0</c:v>
                </c:pt>
                <c:pt idx="48">
                  <c:v>5486.0</c:v>
                </c:pt>
                <c:pt idx="49">
                  <c:v>16095.0</c:v>
                </c:pt>
                <c:pt idx="50">
                  <c:v>35732.0</c:v>
                </c:pt>
                <c:pt idx="51">
                  <c:v>24973.0</c:v>
                </c:pt>
                <c:pt idx="52">
                  <c:v>9105.0</c:v>
                </c:pt>
                <c:pt idx="53">
                  <c:v>39022.0</c:v>
                </c:pt>
                <c:pt idx="54">
                  <c:v>41480.0</c:v>
                </c:pt>
                <c:pt idx="55">
                  <c:v>20860.0</c:v>
                </c:pt>
                <c:pt idx="56">
                  <c:v>25459.0</c:v>
                </c:pt>
                <c:pt idx="57">
                  <c:v>48809.0</c:v>
                </c:pt>
                <c:pt idx="58">
                  <c:v>8928.0</c:v>
                </c:pt>
                <c:pt idx="59">
                  <c:v>2119.0</c:v>
                </c:pt>
                <c:pt idx="60">
                  <c:v>35393.0</c:v>
                </c:pt>
                <c:pt idx="61">
                  <c:v>24600.0</c:v>
                </c:pt>
                <c:pt idx="62">
                  <c:v>9125.0</c:v>
                </c:pt>
                <c:pt idx="63">
                  <c:v>44428.0</c:v>
                </c:pt>
                <c:pt idx="64">
                  <c:v>47880.0</c:v>
                </c:pt>
                <c:pt idx="65">
                  <c:v>5610.0</c:v>
                </c:pt>
                <c:pt idx="66">
                  <c:v>6724.0</c:v>
                </c:pt>
                <c:pt idx="67">
                  <c:v>20773.0</c:v>
                </c:pt>
                <c:pt idx="68">
                  <c:v>3292.0</c:v>
                </c:pt>
                <c:pt idx="69">
                  <c:v>25406.0</c:v>
                </c:pt>
                <c:pt idx="70">
                  <c:v>197043.0</c:v>
                </c:pt>
                <c:pt idx="71">
                  <c:v>41079.0</c:v>
                </c:pt>
                <c:pt idx="72">
                  <c:v>38930.0</c:v>
                </c:pt>
                <c:pt idx="73">
                  <c:v>29066.0</c:v>
                </c:pt>
                <c:pt idx="74">
                  <c:v>49352.0</c:v>
                </c:pt>
                <c:pt idx="75">
                  <c:v>29686.0</c:v>
                </c:pt>
                <c:pt idx="76">
                  <c:v>34222.0</c:v>
                </c:pt>
                <c:pt idx="77">
                  <c:v>39480.0</c:v>
                </c:pt>
                <c:pt idx="78">
                  <c:v>9146.0</c:v>
                </c:pt>
                <c:pt idx="79">
                  <c:v>15720.0</c:v>
                </c:pt>
                <c:pt idx="80">
                  <c:v>41064.0</c:v>
                </c:pt>
                <c:pt idx="81">
                  <c:v>9120.0</c:v>
                </c:pt>
                <c:pt idx="82">
                  <c:v>15685.0</c:v>
                </c:pt>
                <c:pt idx="83">
                  <c:v>41947.0</c:v>
                </c:pt>
                <c:pt idx="84">
                  <c:v>13238.0</c:v>
                </c:pt>
                <c:pt idx="85">
                  <c:v>13213.0</c:v>
                </c:pt>
                <c:pt idx="86">
                  <c:v>42831.0</c:v>
                </c:pt>
                <c:pt idx="87">
                  <c:v>51167.0</c:v>
                </c:pt>
                <c:pt idx="88">
                  <c:v>34989.0</c:v>
                </c:pt>
                <c:pt idx="89">
                  <c:v>29017.0</c:v>
                </c:pt>
                <c:pt idx="90">
                  <c:v>13147.0</c:v>
                </c:pt>
                <c:pt idx="91">
                  <c:v>39758.0</c:v>
                </c:pt>
                <c:pt idx="92">
                  <c:v>41075.0</c:v>
                </c:pt>
                <c:pt idx="93">
                  <c:v>28677.0</c:v>
                </c:pt>
                <c:pt idx="94">
                  <c:v>8308.0</c:v>
                </c:pt>
                <c:pt idx="95">
                  <c:v>50939.0</c:v>
                </c:pt>
                <c:pt idx="96">
                  <c:v>8342.0</c:v>
                </c:pt>
                <c:pt idx="97">
                  <c:v>39392.0</c:v>
                </c:pt>
                <c:pt idx="98">
                  <c:v>15830.0</c:v>
                </c:pt>
              </c:numCache>
            </c:numRef>
          </c:cat>
          <c:val>
            <c:numRef>
              <c:f>Sheet12!$J$2:$J$100</c:f>
              <c:numCache>
                <c:formatCode>General</c:formatCode>
                <c:ptCount val="99"/>
                <c:pt idx="0">
                  <c:v>229.0</c:v>
                </c:pt>
                <c:pt idx="1">
                  <c:v>228.0</c:v>
                </c:pt>
                <c:pt idx="2">
                  <c:v>150.0</c:v>
                </c:pt>
                <c:pt idx="3">
                  <c:v>114.0</c:v>
                </c:pt>
                <c:pt idx="4">
                  <c:v>94.0</c:v>
                </c:pt>
                <c:pt idx="5">
                  <c:v>92.0</c:v>
                </c:pt>
                <c:pt idx="6">
                  <c:v>84.0</c:v>
                </c:pt>
                <c:pt idx="7">
                  <c:v>72.0</c:v>
                </c:pt>
                <c:pt idx="8">
                  <c:v>60.0</c:v>
                </c:pt>
                <c:pt idx="9">
                  <c:v>39.0</c:v>
                </c:pt>
                <c:pt idx="10">
                  <c:v>34.0</c:v>
                </c:pt>
                <c:pt idx="11">
                  <c:v>31.0</c:v>
                </c:pt>
                <c:pt idx="12">
                  <c:v>31.0</c:v>
                </c:pt>
                <c:pt idx="13">
                  <c:v>30.0</c:v>
                </c:pt>
                <c:pt idx="14">
                  <c:v>28.0</c:v>
                </c:pt>
                <c:pt idx="15">
                  <c:v>26.0</c:v>
                </c:pt>
                <c:pt idx="16">
                  <c:v>25.0</c:v>
                </c:pt>
                <c:pt idx="17">
                  <c:v>24.0</c:v>
                </c:pt>
                <c:pt idx="18">
                  <c:v>21.0</c:v>
                </c:pt>
                <c:pt idx="19">
                  <c:v>17.0</c:v>
                </c:pt>
                <c:pt idx="20">
                  <c:v>16.0</c:v>
                </c:pt>
                <c:pt idx="21">
                  <c:v>15.0</c:v>
                </c:pt>
                <c:pt idx="22">
                  <c:v>15.0</c:v>
                </c:pt>
                <c:pt idx="23">
                  <c:v>14.0</c:v>
                </c:pt>
                <c:pt idx="24">
                  <c:v>13.0</c:v>
                </c:pt>
                <c:pt idx="25">
                  <c:v>13.0</c:v>
                </c:pt>
                <c:pt idx="26">
                  <c:v>12.0</c:v>
                </c:pt>
                <c:pt idx="27">
                  <c:v>12.0</c:v>
                </c:pt>
                <c:pt idx="28">
                  <c:v>11.0</c:v>
                </c:pt>
                <c:pt idx="29">
                  <c:v>11.0</c:v>
                </c:pt>
                <c:pt idx="30">
                  <c:v>11.0</c:v>
                </c:pt>
                <c:pt idx="31">
                  <c:v>11.0</c:v>
                </c:pt>
                <c:pt idx="32">
                  <c:v>10.0</c:v>
                </c:pt>
                <c:pt idx="33">
                  <c:v>10.0</c:v>
                </c:pt>
                <c:pt idx="34">
                  <c:v>9.0</c:v>
                </c:pt>
                <c:pt idx="35">
                  <c:v>9.0</c:v>
                </c:pt>
                <c:pt idx="36">
                  <c:v>8.0</c:v>
                </c:pt>
                <c:pt idx="37">
                  <c:v>8.0</c:v>
                </c:pt>
                <c:pt idx="38">
                  <c:v>8.0</c:v>
                </c:pt>
                <c:pt idx="39">
                  <c:v>8.0</c:v>
                </c:pt>
                <c:pt idx="40">
                  <c:v>7.0</c:v>
                </c:pt>
                <c:pt idx="41">
                  <c:v>7.0</c:v>
                </c:pt>
                <c:pt idx="42">
                  <c:v>7.0</c:v>
                </c:pt>
                <c:pt idx="43">
                  <c:v>7.0</c:v>
                </c:pt>
                <c:pt idx="44">
                  <c:v>6.0</c:v>
                </c:pt>
                <c:pt idx="45">
                  <c:v>6.0</c:v>
                </c:pt>
                <c:pt idx="46">
                  <c:v>6.0</c:v>
                </c:pt>
                <c:pt idx="47">
                  <c:v>6.0</c:v>
                </c:pt>
                <c:pt idx="48">
                  <c:v>6.0</c:v>
                </c:pt>
                <c:pt idx="49">
                  <c:v>6.0</c:v>
                </c:pt>
                <c:pt idx="50">
                  <c:v>6.0</c:v>
                </c:pt>
                <c:pt idx="51">
                  <c:v>6.0</c:v>
                </c:pt>
                <c:pt idx="52">
                  <c:v>6.0</c:v>
                </c:pt>
                <c:pt idx="53">
                  <c:v>6.0</c:v>
                </c:pt>
                <c:pt idx="54">
                  <c:v>6.0</c:v>
                </c:pt>
                <c:pt idx="55">
                  <c:v>5.0</c:v>
                </c:pt>
                <c:pt idx="56">
                  <c:v>5.0</c:v>
                </c:pt>
                <c:pt idx="57">
                  <c:v>5.0</c:v>
                </c:pt>
                <c:pt idx="58">
                  <c:v>5.0</c:v>
                </c:pt>
                <c:pt idx="59">
                  <c:v>5.0</c:v>
                </c:pt>
                <c:pt idx="60">
                  <c:v>5.0</c:v>
                </c:pt>
                <c:pt idx="61">
                  <c:v>5.0</c:v>
                </c:pt>
                <c:pt idx="62">
                  <c:v>5.0</c:v>
                </c:pt>
                <c:pt idx="63">
                  <c:v>5.0</c:v>
                </c:pt>
                <c:pt idx="64">
                  <c:v>5.0</c:v>
                </c:pt>
                <c:pt idx="65">
                  <c:v>4.0</c:v>
                </c:pt>
                <c:pt idx="66">
                  <c:v>4.0</c:v>
                </c:pt>
                <c:pt idx="67">
                  <c:v>4.0</c:v>
                </c:pt>
                <c:pt idx="68">
                  <c:v>4.0</c:v>
                </c:pt>
                <c:pt idx="69">
                  <c:v>4.0</c:v>
                </c:pt>
                <c:pt idx="70">
                  <c:v>4.0</c:v>
                </c:pt>
                <c:pt idx="71">
                  <c:v>4.0</c:v>
                </c:pt>
                <c:pt idx="72">
                  <c:v>4.0</c:v>
                </c:pt>
                <c:pt idx="73">
                  <c:v>4.0</c:v>
                </c:pt>
                <c:pt idx="74">
                  <c:v>4.0</c:v>
                </c:pt>
                <c:pt idx="75">
                  <c:v>4.0</c:v>
                </c:pt>
                <c:pt idx="76">
                  <c:v>4.0</c:v>
                </c:pt>
                <c:pt idx="77">
                  <c:v>4.0</c:v>
                </c:pt>
                <c:pt idx="78">
                  <c:v>4.0</c:v>
                </c:pt>
                <c:pt idx="79">
                  <c:v>4.0</c:v>
                </c:pt>
                <c:pt idx="80">
                  <c:v>4.0</c:v>
                </c:pt>
                <c:pt idx="81">
                  <c:v>3.0</c:v>
                </c:pt>
                <c:pt idx="82">
                  <c:v>3.0</c:v>
                </c:pt>
                <c:pt idx="83">
                  <c:v>3.0</c:v>
                </c:pt>
                <c:pt idx="84">
                  <c:v>3.0</c:v>
                </c:pt>
                <c:pt idx="85">
                  <c:v>3.0</c:v>
                </c:pt>
                <c:pt idx="86">
                  <c:v>3.0</c:v>
                </c:pt>
                <c:pt idx="87">
                  <c:v>3.0</c:v>
                </c:pt>
                <c:pt idx="88">
                  <c:v>3.0</c:v>
                </c:pt>
                <c:pt idx="89">
                  <c:v>3.0</c:v>
                </c:pt>
                <c:pt idx="90">
                  <c:v>3.0</c:v>
                </c:pt>
                <c:pt idx="91">
                  <c:v>3.0</c:v>
                </c:pt>
                <c:pt idx="92">
                  <c:v>3.0</c:v>
                </c:pt>
                <c:pt idx="93">
                  <c:v>3.0</c:v>
                </c:pt>
                <c:pt idx="94">
                  <c:v>3.0</c:v>
                </c:pt>
                <c:pt idx="95">
                  <c:v>3.0</c:v>
                </c:pt>
                <c:pt idx="96">
                  <c:v>2.0</c:v>
                </c:pt>
                <c:pt idx="97">
                  <c:v>2.0</c:v>
                </c:pt>
                <c:pt idx="98">
                  <c:v>2.0</c:v>
                </c:pt>
              </c:numCache>
            </c:numRef>
          </c:val>
        </c:ser>
        <c:firstSliceAng val="0"/>
      </c:pieChart>
    </c:plotArea>
    <c:plotVisOnly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1"/>
          <c:order val="0"/>
          <c:tx>
            <c:strRef>
              <c:f>Sheet10!$F$1</c:f>
              <c:strCache>
                <c:ptCount val="1"/>
                <c:pt idx="0">
                  <c:v>surbl</c:v>
                </c:pt>
              </c:strCache>
            </c:strRef>
          </c:tx>
          <c:dLbls>
            <c:dLbl>
              <c:idx val="0"/>
              <c:layout/>
              <c:showCatName val="1"/>
              <c:showPercent val="1"/>
            </c:dLbl>
            <c:dLbl>
              <c:idx val="1"/>
              <c:layout/>
              <c:showCatName val="1"/>
              <c:showPercent val="1"/>
            </c:dLbl>
            <c:dLbl>
              <c:idx val="2"/>
              <c:layout/>
              <c:showCatName val="1"/>
              <c:showPercent val="1"/>
            </c:dLbl>
            <c:dLbl>
              <c:idx val="3"/>
              <c:layout/>
              <c:showCatName val="1"/>
              <c:showPercent val="1"/>
            </c:dLbl>
            <c:dLbl>
              <c:idx val="4"/>
              <c:layout/>
              <c:showCatName val="1"/>
              <c:showPercent val="1"/>
            </c:dLbl>
            <c:delete val="1"/>
          </c:dLbls>
          <c:cat>
            <c:numRef>
              <c:f>Sheet10!$A$2:$A$100</c:f>
              <c:numCache>
                <c:formatCode>General</c:formatCode>
                <c:ptCount val="99"/>
                <c:pt idx="0">
                  <c:v>5610.0</c:v>
                </c:pt>
                <c:pt idx="1">
                  <c:v>3257.0</c:v>
                </c:pt>
                <c:pt idx="2">
                  <c:v>3216.0</c:v>
                </c:pt>
                <c:pt idx="3">
                  <c:v>197088.0</c:v>
                </c:pt>
                <c:pt idx="4">
                  <c:v>15535.0</c:v>
                </c:pt>
                <c:pt idx="5">
                  <c:v>44872.0</c:v>
                </c:pt>
                <c:pt idx="6">
                  <c:v>49335.0</c:v>
                </c:pt>
                <c:pt idx="7">
                  <c:v>28753.0</c:v>
                </c:pt>
                <c:pt idx="8">
                  <c:v>6830.0</c:v>
                </c:pt>
                <c:pt idx="9">
                  <c:v>24971.0</c:v>
                </c:pt>
                <c:pt idx="10">
                  <c:v>44557.0</c:v>
                </c:pt>
                <c:pt idx="11">
                  <c:v>44546.0</c:v>
                </c:pt>
                <c:pt idx="12">
                  <c:v>16265.0</c:v>
                </c:pt>
                <c:pt idx="13">
                  <c:v>48020.0</c:v>
                </c:pt>
                <c:pt idx="14">
                  <c:v>24940.0</c:v>
                </c:pt>
                <c:pt idx="15">
                  <c:v>50244.0</c:v>
                </c:pt>
                <c:pt idx="16">
                  <c:v>25489.0</c:v>
                </c:pt>
                <c:pt idx="17">
                  <c:v>51632.0</c:v>
                </c:pt>
                <c:pt idx="18">
                  <c:v>42831.0</c:v>
                </c:pt>
                <c:pt idx="19">
                  <c:v>12327.0</c:v>
                </c:pt>
                <c:pt idx="20">
                  <c:v>41018.0</c:v>
                </c:pt>
                <c:pt idx="21">
                  <c:v>44571.0</c:v>
                </c:pt>
                <c:pt idx="22">
                  <c:v>47869.0</c:v>
                </c:pt>
                <c:pt idx="23">
                  <c:v>41947.0</c:v>
                </c:pt>
                <c:pt idx="24">
                  <c:v>49191.0</c:v>
                </c:pt>
                <c:pt idx="25">
                  <c:v>48287.0</c:v>
                </c:pt>
                <c:pt idx="26">
                  <c:v>49544.0</c:v>
                </c:pt>
                <c:pt idx="27">
                  <c:v>42926.0</c:v>
                </c:pt>
                <c:pt idx="28">
                  <c:v>15597.0</c:v>
                </c:pt>
                <c:pt idx="29">
                  <c:v>25532.0</c:v>
                </c:pt>
                <c:pt idx="30">
                  <c:v>16276.0</c:v>
                </c:pt>
                <c:pt idx="31">
                  <c:v>8342.0</c:v>
                </c:pt>
                <c:pt idx="32">
                  <c:v>20860.0</c:v>
                </c:pt>
                <c:pt idx="33">
                  <c:v>6849.0</c:v>
                </c:pt>
                <c:pt idx="34">
                  <c:v>12653.0</c:v>
                </c:pt>
                <c:pt idx="35">
                  <c:v>42708.0</c:v>
                </c:pt>
                <c:pt idx="36">
                  <c:v>50083.0</c:v>
                </c:pt>
                <c:pt idx="37">
                  <c:v>12306.0</c:v>
                </c:pt>
                <c:pt idx="38">
                  <c:v>47846.0</c:v>
                </c:pt>
                <c:pt idx="39">
                  <c:v>197043.0</c:v>
                </c:pt>
                <c:pt idx="40">
                  <c:v>12695.0</c:v>
                </c:pt>
                <c:pt idx="41">
                  <c:v>29073.0</c:v>
                </c:pt>
                <c:pt idx="42">
                  <c:v>49981.0</c:v>
                </c:pt>
                <c:pt idx="43">
                  <c:v>39758.0</c:v>
                </c:pt>
                <c:pt idx="44">
                  <c:v>9121.0</c:v>
                </c:pt>
                <c:pt idx="45">
                  <c:v>20495.0</c:v>
                </c:pt>
                <c:pt idx="46">
                  <c:v>30968.0</c:v>
                </c:pt>
                <c:pt idx="47">
                  <c:v>42267.0</c:v>
                </c:pt>
                <c:pt idx="48">
                  <c:v>39392.0</c:v>
                </c:pt>
                <c:pt idx="49">
                  <c:v>6697.0</c:v>
                </c:pt>
                <c:pt idx="50">
                  <c:v>43134.0</c:v>
                </c:pt>
                <c:pt idx="51">
                  <c:v>5577.0</c:v>
                </c:pt>
                <c:pt idx="52">
                  <c:v>8560.0</c:v>
                </c:pt>
                <c:pt idx="53">
                  <c:v>29278.0</c:v>
                </c:pt>
                <c:pt idx="54">
                  <c:v>43260.0</c:v>
                </c:pt>
                <c:pt idx="55">
                  <c:v>41659.0</c:v>
                </c:pt>
                <c:pt idx="56">
                  <c:v>25525.0</c:v>
                </c:pt>
                <c:pt idx="57">
                  <c:v>29550.0</c:v>
                </c:pt>
                <c:pt idx="58">
                  <c:v>29182.0</c:v>
                </c:pt>
                <c:pt idx="59">
                  <c:v>13213.0</c:v>
                </c:pt>
                <c:pt idx="60">
                  <c:v>51905.0</c:v>
                </c:pt>
                <c:pt idx="61">
                  <c:v>8972.0</c:v>
                </c:pt>
                <c:pt idx="62">
                  <c:v>41390.0</c:v>
                </c:pt>
                <c:pt idx="63">
                  <c:v>9050.0</c:v>
                </c:pt>
                <c:pt idx="64">
                  <c:v>41003.0</c:v>
                </c:pt>
                <c:pt idx="65">
                  <c:v>29369.0</c:v>
                </c:pt>
                <c:pt idx="66">
                  <c:v>5537.0</c:v>
                </c:pt>
                <c:pt idx="67">
                  <c:v>48305.0</c:v>
                </c:pt>
                <c:pt idx="68">
                  <c:v>31039.0</c:v>
                </c:pt>
                <c:pt idx="69">
                  <c:v>21098.0</c:v>
                </c:pt>
                <c:pt idx="70">
                  <c:v>56642.0</c:v>
                </c:pt>
                <c:pt idx="71">
                  <c:v>15756.0</c:v>
                </c:pt>
                <c:pt idx="72">
                  <c:v>196804.0</c:v>
                </c:pt>
                <c:pt idx="73">
                  <c:v>44050.0</c:v>
                </c:pt>
                <c:pt idx="74">
                  <c:v>25406.0</c:v>
                </c:pt>
                <c:pt idx="75">
                  <c:v>51430.0</c:v>
                </c:pt>
                <c:pt idx="76">
                  <c:v>42741.0</c:v>
                </c:pt>
                <c:pt idx="77">
                  <c:v>31727.0</c:v>
                </c:pt>
                <c:pt idx="78">
                  <c:v>1680.0</c:v>
                </c:pt>
                <c:pt idx="79">
                  <c:v>9116.0</c:v>
                </c:pt>
                <c:pt idx="80">
                  <c:v>20738.0</c:v>
                </c:pt>
                <c:pt idx="81">
                  <c:v>15598.0</c:v>
                </c:pt>
                <c:pt idx="82">
                  <c:v>48662.0</c:v>
                </c:pt>
                <c:pt idx="83">
                  <c:v>12993.0</c:v>
                </c:pt>
                <c:pt idx="84">
                  <c:v>39743.0</c:v>
                </c:pt>
                <c:pt idx="85">
                  <c:v>5578.0</c:v>
                </c:pt>
                <c:pt idx="86">
                  <c:v>50823.0</c:v>
                </c:pt>
                <c:pt idx="87">
                  <c:v>43190.0</c:v>
                </c:pt>
                <c:pt idx="88">
                  <c:v>35415.0</c:v>
                </c:pt>
                <c:pt idx="89">
                  <c:v>50056.0</c:v>
                </c:pt>
                <c:pt idx="90">
                  <c:v>43350.0</c:v>
                </c:pt>
                <c:pt idx="91">
                  <c:v>8551.0</c:v>
                </c:pt>
                <c:pt idx="92">
                  <c:v>51377.0</c:v>
                </c:pt>
                <c:pt idx="93">
                  <c:v>35017.0</c:v>
                </c:pt>
                <c:pt idx="94">
                  <c:v>49130.0</c:v>
                </c:pt>
                <c:pt idx="95">
                  <c:v>31103.0</c:v>
                </c:pt>
                <c:pt idx="96">
                  <c:v>31733.0</c:v>
                </c:pt>
                <c:pt idx="97">
                  <c:v>20597.0</c:v>
                </c:pt>
                <c:pt idx="98">
                  <c:v>20662.0</c:v>
                </c:pt>
              </c:numCache>
            </c:numRef>
          </c:cat>
          <c:val>
            <c:numRef>
              <c:f>Sheet10!$F$2:$F$100</c:f>
              <c:numCache>
                <c:formatCode>General</c:formatCode>
                <c:ptCount val="99"/>
                <c:pt idx="0">
                  <c:v>39828.0</c:v>
                </c:pt>
                <c:pt idx="1">
                  <c:v>10237.0</c:v>
                </c:pt>
                <c:pt idx="2">
                  <c:v>5327.0</c:v>
                </c:pt>
                <c:pt idx="3">
                  <c:v>5265.0</c:v>
                </c:pt>
                <c:pt idx="4">
                  <c:v>4768.0</c:v>
                </c:pt>
                <c:pt idx="5">
                  <c:v>4587.0</c:v>
                </c:pt>
                <c:pt idx="6">
                  <c:v>3983.0</c:v>
                </c:pt>
                <c:pt idx="7">
                  <c:v>3745.0</c:v>
                </c:pt>
                <c:pt idx="8">
                  <c:v>3116.0</c:v>
                </c:pt>
                <c:pt idx="9">
                  <c:v>2883.0</c:v>
                </c:pt>
                <c:pt idx="10">
                  <c:v>2863.0</c:v>
                </c:pt>
                <c:pt idx="11">
                  <c:v>2835.0</c:v>
                </c:pt>
                <c:pt idx="12">
                  <c:v>2296.0</c:v>
                </c:pt>
                <c:pt idx="13">
                  <c:v>1845.0</c:v>
                </c:pt>
                <c:pt idx="14">
                  <c:v>1723.0</c:v>
                </c:pt>
                <c:pt idx="15">
                  <c:v>1367.0</c:v>
                </c:pt>
                <c:pt idx="16">
                  <c:v>1277.0</c:v>
                </c:pt>
                <c:pt idx="17">
                  <c:v>1204.0</c:v>
                </c:pt>
                <c:pt idx="18">
                  <c:v>1167.0</c:v>
                </c:pt>
                <c:pt idx="19">
                  <c:v>1041.0</c:v>
                </c:pt>
                <c:pt idx="20">
                  <c:v>1033.0</c:v>
                </c:pt>
                <c:pt idx="21">
                  <c:v>951.0</c:v>
                </c:pt>
                <c:pt idx="22">
                  <c:v>845.0</c:v>
                </c:pt>
                <c:pt idx="23">
                  <c:v>772.0</c:v>
                </c:pt>
                <c:pt idx="24">
                  <c:v>736.0</c:v>
                </c:pt>
                <c:pt idx="25">
                  <c:v>728.0</c:v>
                </c:pt>
                <c:pt idx="26">
                  <c:v>670.0</c:v>
                </c:pt>
                <c:pt idx="27">
                  <c:v>662.0</c:v>
                </c:pt>
                <c:pt idx="28">
                  <c:v>653.0</c:v>
                </c:pt>
                <c:pt idx="29">
                  <c:v>628.0</c:v>
                </c:pt>
                <c:pt idx="30">
                  <c:v>590.0</c:v>
                </c:pt>
                <c:pt idx="31">
                  <c:v>582.0</c:v>
                </c:pt>
                <c:pt idx="32">
                  <c:v>505.0</c:v>
                </c:pt>
                <c:pt idx="33">
                  <c:v>497.0</c:v>
                </c:pt>
                <c:pt idx="34">
                  <c:v>490.0</c:v>
                </c:pt>
                <c:pt idx="35">
                  <c:v>484.0</c:v>
                </c:pt>
                <c:pt idx="36">
                  <c:v>479.0</c:v>
                </c:pt>
                <c:pt idx="37">
                  <c:v>469.0</c:v>
                </c:pt>
                <c:pt idx="38">
                  <c:v>466.0</c:v>
                </c:pt>
                <c:pt idx="39">
                  <c:v>451.0</c:v>
                </c:pt>
                <c:pt idx="40">
                  <c:v>432.0</c:v>
                </c:pt>
                <c:pt idx="41">
                  <c:v>424.0</c:v>
                </c:pt>
                <c:pt idx="42">
                  <c:v>423.0</c:v>
                </c:pt>
                <c:pt idx="43">
                  <c:v>396.0</c:v>
                </c:pt>
                <c:pt idx="44">
                  <c:v>375.0</c:v>
                </c:pt>
                <c:pt idx="45">
                  <c:v>367.0</c:v>
                </c:pt>
                <c:pt idx="46">
                  <c:v>363.0</c:v>
                </c:pt>
                <c:pt idx="47">
                  <c:v>353.0</c:v>
                </c:pt>
                <c:pt idx="48">
                  <c:v>345.0</c:v>
                </c:pt>
                <c:pt idx="49">
                  <c:v>337.0</c:v>
                </c:pt>
                <c:pt idx="50">
                  <c:v>319.0</c:v>
                </c:pt>
                <c:pt idx="51">
                  <c:v>317.0</c:v>
                </c:pt>
                <c:pt idx="52">
                  <c:v>296.0</c:v>
                </c:pt>
                <c:pt idx="53">
                  <c:v>286.0</c:v>
                </c:pt>
                <c:pt idx="54">
                  <c:v>281.0</c:v>
                </c:pt>
                <c:pt idx="55">
                  <c:v>275.0</c:v>
                </c:pt>
                <c:pt idx="56">
                  <c:v>272.0</c:v>
                </c:pt>
                <c:pt idx="57">
                  <c:v>259.0</c:v>
                </c:pt>
                <c:pt idx="58">
                  <c:v>256.0</c:v>
                </c:pt>
                <c:pt idx="59">
                  <c:v>244.0</c:v>
                </c:pt>
                <c:pt idx="60">
                  <c:v>222.0</c:v>
                </c:pt>
                <c:pt idx="61">
                  <c:v>218.0</c:v>
                </c:pt>
                <c:pt idx="62">
                  <c:v>216.0</c:v>
                </c:pt>
                <c:pt idx="63">
                  <c:v>207.0</c:v>
                </c:pt>
                <c:pt idx="64">
                  <c:v>200.0</c:v>
                </c:pt>
                <c:pt idx="65">
                  <c:v>189.0</c:v>
                </c:pt>
                <c:pt idx="66">
                  <c:v>185.0</c:v>
                </c:pt>
                <c:pt idx="67">
                  <c:v>183.0</c:v>
                </c:pt>
                <c:pt idx="68">
                  <c:v>174.0</c:v>
                </c:pt>
                <c:pt idx="69">
                  <c:v>169.0</c:v>
                </c:pt>
                <c:pt idx="70">
                  <c:v>168.0</c:v>
                </c:pt>
                <c:pt idx="71">
                  <c:v>167.0</c:v>
                </c:pt>
                <c:pt idx="72">
                  <c:v>166.0</c:v>
                </c:pt>
                <c:pt idx="73">
                  <c:v>164.0</c:v>
                </c:pt>
                <c:pt idx="74">
                  <c:v>164.0</c:v>
                </c:pt>
                <c:pt idx="75">
                  <c:v>155.0</c:v>
                </c:pt>
                <c:pt idx="76">
                  <c:v>150.0</c:v>
                </c:pt>
                <c:pt idx="77">
                  <c:v>148.0</c:v>
                </c:pt>
                <c:pt idx="78">
                  <c:v>138.0</c:v>
                </c:pt>
                <c:pt idx="79">
                  <c:v>136.0</c:v>
                </c:pt>
                <c:pt idx="80">
                  <c:v>135.0</c:v>
                </c:pt>
                <c:pt idx="81">
                  <c:v>134.0</c:v>
                </c:pt>
                <c:pt idx="82">
                  <c:v>134.0</c:v>
                </c:pt>
                <c:pt idx="83">
                  <c:v>132.0</c:v>
                </c:pt>
                <c:pt idx="84">
                  <c:v>130.0</c:v>
                </c:pt>
                <c:pt idx="85">
                  <c:v>125.0</c:v>
                </c:pt>
                <c:pt idx="86">
                  <c:v>123.0</c:v>
                </c:pt>
                <c:pt idx="87">
                  <c:v>121.0</c:v>
                </c:pt>
                <c:pt idx="88">
                  <c:v>120.0</c:v>
                </c:pt>
                <c:pt idx="89">
                  <c:v>120.0</c:v>
                </c:pt>
                <c:pt idx="90">
                  <c:v>118.0</c:v>
                </c:pt>
                <c:pt idx="91">
                  <c:v>116.0</c:v>
                </c:pt>
                <c:pt idx="92">
                  <c:v>116.0</c:v>
                </c:pt>
                <c:pt idx="93">
                  <c:v>113.0</c:v>
                </c:pt>
                <c:pt idx="94">
                  <c:v>109.0</c:v>
                </c:pt>
                <c:pt idx="95">
                  <c:v>108.0</c:v>
                </c:pt>
                <c:pt idx="96">
                  <c:v>107.0</c:v>
                </c:pt>
                <c:pt idx="97">
                  <c:v>107.0</c:v>
                </c:pt>
                <c:pt idx="98">
                  <c:v>107.0</c:v>
                </c:pt>
              </c:numCache>
            </c:numRef>
          </c:val>
        </c:ser>
        <c:firstSliceAng val="0"/>
      </c:pieChart>
    </c:plotArea>
    <c:plotVisOnly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Sheet11!$K$1</c:f>
              <c:strCache>
                <c:ptCount val="1"/>
                <c:pt idx="0">
                  <c:v>hphosts</c:v>
                </c:pt>
              </c:strCache>
            </c:strRef>
          </c:tx>
          <c:dLbls>
            <c:dLbl>
              <c:idx val="0"/>
              <c:layout/>
              <c:showCatName val="1"/>
              <c:showPercent val="1"/>
            </c:dLbl>
            <c:dLbl>
              <c:idx val="1"/>
              <c:layout/>
              <c:showCatName val="1"/>
              <c:showPercent val="1"/>
            </c:dLbl>
            <c:delete val="1"/>
          </c:dLbls>
          <c:cat>
            <c:numRef>
              <c:f>Sheet10!$A$2:$A$100</c:f>
              <c:numCache>
                <c:formatCode>General</c:formatCode>
                <c:ptCount val="99"/>
                <c:pt idx="0">
                  <c:v>5610.0</c:v>
                </c:pt>
                <c:pt idx="1">
                  <c:v>3257.0</c:v>
                </c:pt>
                <c:pt idx="2">
                  <c:v>3216.0</c:v>
                </c:pt>
                <c:pt idx="3">
                  <c:v>197088.0</c:v>
                </c:pt>
                <c:pt idx="4">
                  <c:v>15535.0</c:v>
                </c:pt>
                <c:pt idx="5">
                  <c:v>44872.0</c:v>
                </c:pt>
                <c:pt idx="6">
                  <c:v>49335.0</c:v>
                </c:pt>
                <c:pt idx="7">
                  <c:v>28753.0</c:v>
                </c:pt>
                <c:pt idx="8">
                  <c:v>6830.0</c:v>
                </c:pt>
                <c:pt idx="9">
                  <c:v>24971.0</c:v>
                </c:pt>
                <c:pt idx="10">
                  <c:v>44557.0</c:v>
                </c:pt>
                <c:pt idx="11">
                  <c:v>44546.0</c:v>
                </c:pt>
                <c:pt idx="12">
                  <c:v>16265.0</c:v>
                </c:pt>
                <c:pt idx="13">
                  <c:v>48020.0</c:v>
                </c:pt>
                <c:pt idx="14">
                  <c:v>24940.0</c:v>
                </c:pt>
                <c:pt idx="15">
                  <c:v>50244.0</c:v>
                </c:pt>
                <c:pt idx="16">
                  <c:v>25489.0</c:v>
                </c:pt>
                <c:pt idx="17">
                  <c:v>51632.0</c:v>
                </c:pt>
                <c:pt idx="18">
                  <c:v>42831.0</c:v>
                </c:pt>
                <c:pt idx="19">
                  <c:v>12327.0</c:v>
                </c:pt>
                <c:pt idx="20">
                  <c:v>41018.0</c:v>
                </c:pt>
                <c:pt idx="21">
                  <c:v>44571.0</c:v>
                </c:pt>
                <c:pt idx="22">
                  <c:v>47869.0</c:v>
                </c:pt>
                <c:pt idx="23">
                  <c:v>41947.0</c:v>
                </c:pt>
                <c:pt idx="24">
                  <c:v>49191.0</c:v>
                </c:pt>
                <c:pt idx="25">
                  <c:v>48287.0</c:v>
                </c:pt>
                <c:pt idx="26">
                  <c:v>49544.0</c:v>
                </c:pt>
                <c:pt idx="27">
                  <c:v>42926.0</c:v>
                </c:pt>
                <c:pt idx="28">
                  <c:v>15597.0</c:v>
                </c:pt>
                <c:pt idx="29">
                  <c:v>25532.0</c:v>
                </c:pt>
                <c:pt idx="30">
                  <c:v>16276.0</c:v>
                </c:pt>
                <c:pt idx="31">
                  <c:v>8342.0</c:v>
                </c:pt>
                <c:pt idx="32">
                  <c:v>20860.0</c:v>
                </c:pt>
                <c:pt idx="33">
                  <c:v>6849.0</c:v>
                </c:pt>
                <c:pt idx="34">
                  <c:v>12653.0</c:v>
                </c:pt>
                <c:pt idx="35">
                  <c:v>42708.0</c:v>
                </c:pt>
                <c:pt idx="36">
                  <c:v>50083.0</c:v>
                </c:pt>
                <c:pt idx="37">
                  <c:v>12306.0</c:v>
                </c:pt>
                <c:pt idx="38">
                  <c:v>47846.0</c:v>
                </c:pt>
                <c:pt idx="39">
                  <c:v>197043.0</c:v>
                </c:pt>
                <c:pt idx="40">
                  <c:v>12695.0</c:v>
                </c:pt>
                <c:pt idx="41">
                  <c:v>29073.0</c:v>
                </c:pt>
                <c:pt idx="42">
                  <c:v>49981.0</c:v>
                </c:pt>
                <c:pt idx="43">
                  <c:v>39758.0</c:v>
                </c:pt>
                <c:pt idx="44">
                  <c:v>9121.0</c:v>
                </c:pt>
                <c:pt idx="45">
                  <c:v>20495.0</c:v>
                </c:pt>
                <c:pt idx="46">
                  <c:v>30968.0</c:v>
                </c:pt>
                <c:pt idx="47">
                  <c:v>42267.0</c:v>
                </c:pt>
                <c:pt idx="48">
                  <c:v>39392.0</c:v>
                </c:pt>
                <c:pt idx="49">
                  <c:v>6697.0</c:v>
                </c:pt>
                <c:pt idx="50">
                  <c:v>43134.0</c:v>
                </c:pt>
                <c:pt idx="51">
                  <c:v>5577.0</c:v>
                </c:pt>
                <c:pt idx="52">
                  <c:v>8560.0</c:v>
                </c:pt>
                <c:pt idx="53">
                  <c:v>29278.0</c:v>
                </c:pt>
                <c:pt idx="54">
                  <c:v>43260.0</c:v>
                </c:pt>
                <c:pt idx="55">
                  <c:v>41659.0</c:v>
                </c:pt>
                <c:pt idx="56">
                  <c:v>25525.0</c:v>
                </c:pt>
                <c:pt idx="57">
                  <c:v>29550.0</c:v>
                </c:pt>
                <c:pt idx="58">
                  <c:v>29182.0</c:v>
                </c:pt>
                <c:pt idx="59">
                  <c:v>13213.0</c:v>
                </c:pt>
                <c:pt idx="60">
                  <c:v>51905.0</c:v>
                </c:pt>
                <c:pt idx="61">
                  <c:v>8972.0</c:v>
                </c:pt>
                <c:pt idx="62">
                  <c:v>41390.0</c:v>
                </c:pt>
                <c:pt idx="63">
                  <c:v>9050.0</c:v>
                </c:pt>
                <c:pt idx="64">
                  <c:v>41003.0</c:v>
                </c:pt>
                <c:pt idx="65">
                  <c:v>29369.0</c:v>
                </c:pt>
                <c:pt idx="66">
                  <c:v>5537.0</c:v>
                </c:pt>
                <c:pt idx="67">
                  <c:v>48305.0</c:v>
                </c:pt>
                <c:pt idx="68">
                  <c:v>31039.0</c:v>
                </c:pt>
                <c:pt idx="69">
                  <c:v>21098.0</c:v>
                </c:pt>
                <c:pt idx="70">
                  <c:v>56642.0</c:v>
                </c:pt>
                <c:pt idx="71">
                  <c:v>15756.0</c:v>
                </c:pt>
                <c:pt idx="72">
                  <c:v>196804.0</c:v>
                </c:pt>
                <c:pt idx="73">
                  <c:v>44050.0</c:v>
                </c:pt>
                <c:pt idx="74">
                  <c:v>25406.0</c:v>
                </c:pt>
                <c:pt idx="75">
                  <c:v>51430.0</c:v>
                </c:pt>
                <c:pt idx="76">
                  <c:v>42741.0</c:v>
                </c:pt>
                <c:pt idx="77">
                  <c:v>31727.0</c:v>
                </c:pt>
                <c:pt idx="78">
                  <c:v>1680.0</c:v>
                </c:pt>
                <c:pt idx="79">
                  <c:v>9116.0</c:v>
                </c:pt>
                <c:pt idx="80">
                  <c:v>20738.0</c:v>
                </c:pt>
                <c:pt idx="81">
                  <c:v>15598.0</c:v>
                </c:pt>
                <c:pt idx="82">
                  <c:v>48662.0</c:v>
                </c:pt>
                <c:pt idx="83">
                  <c:v>12993.0</c:v>
                </c:pt>
                <c:pt idx="84">
                  <c:v>39743.0</c:v>
                </c:pt>
                <c:pt idx="85">
                  <c:v>5578.0</c:v>
                </c:pt>
                <c:pt idx="86">
                  <c:v>50823.0</c:v>
                </c:pt>
                <c:pt idx="87">
                  <c:v>43190.0</c:v>
                </c:pt>
                <c:pt idx="88">
                  <c:v>35415.0</c:v>
                </c:pt>
                <c:pt idx="89">
                  <c:v>50056.0</c:v>
                </c:pt>
                <c:pt idx="90">
                  <c:v>43350.0</c:v>
                </c:pt>
                <c:pt idx="91">
                  <c:v>8551.0</c:v>
                </c:pt>
                <c:pt idx="92">
                  <c:v>51377.0</c:v>
                </c:pt>
                <c:pt idx="93">
                  <c:v>35017.0</c:v>
                </c:pt>
                <c:pt idx="94">
                  <c:v>49130.0</c:v>
                </c:pt>
                <c:pt idx="95">
                  <c:v>31103.0</c:v>
                </c:pt>
                <c:pt idx="96">
                  <c:v>31733.0</c:v>
                </c:pt>
                <c:pt idx="97">
                  <c:v>20597.0</c:v>
                </c:pt>
                <c:pt idx="98">
                  <c:v>20662.0</c:v>
                </c:pt>
              </c:numCache>
            </c:numRef>
          </c:cat>
          <c:val>
            <c:numRef>
              <c:f>Sheet11!$K$2:$K$100</c:f>
              <c:numCache>
                <c:formatCode>General</c:formatCode>
                <c:ptCount val="99"/>
                <c:pt idx="0">
                  <c:v>37580.0</c:v>
                </c:pt>
                <c:pt idx="1">
                  <c:v>11899.0</c:v>
                </c:pt>
                <c:pt idx="2">
                  <c:v>2022.0</c:v>
                </c:pt>
                <c:pt idx="3">
                  <c:v>1551.0</c:v>
                </c:pt>
                <c:pt idx="4">
                  <c:v>1504.0</c:v>
                </c:pt>
                <c:pt idx="5">
                  <c:v>1488.0</c:v>
                </c:pt>
                <c:pt idx="6">
                  <c:v>1472.0</c:v>
                </c:pt>
                <c:pt idx="7">
                  <c:v>1198.0</c:v>
                </c:pt>
                <c:pt idx="8">
                  <c:v>1194.0</c:v>
                </c:pt>
                <c:pt idx="9">
                  <c:v>1045.0</c:v>
                </c:pt>
                <c:pt idx="10">
                  <c:v>945.0</c:v>
                </c:pt>
                <c:pt idx="11">
                  <c:v>794.0</c:v>
                </c:pt>
                <c:pt idx="12">
                  <c:v>767.0</c:v>
                </c:pt>
                <c:pt idx="13">
                  <c:v>757.0</c:v>
                </c:pt>
                <c:pt idx="14">
                  <c:v>751.0</c:v>
                </c:pt>
                <c:pt idx="15">
                  <c:v>722.0</c:v>
                </c:pt>
                <c:pt idx="16">
                  <c:v>593.0</c:v>
                </c:pt>
                <c:pt idx="17">
                  <c:v>542.0</c:v>
                </c:pt>
                <c:pt idx="18">
                  <c:v>478.0</c:v>
                </c:pt>
                <c:pt idx="19">
                  <c:v>466.0</c:v>
                </c:pt>
                <c:pt idx="20">
                  <c:v>464.0</c:v>
                </c:pt>
                <c:pt idx="21">
                  <c:v>456.0</c:v>
                </c:pt>
                <c:pt idx="22">
                  <c:v>357.0</c:v>
                </c:pt>
                <c:pt idx="23">
                  <c:v>351.0</c:v>
                </c:pt>
                <c:pt idx="24">
                  <c:v>339.0</c:v>
                </c:pt>
                <c:pt idx="25">
                  <c:v>313.0</c:v>
                </c:pt>
                <c:pt idx="26">
                  <c:v>297.0</c:v>
                </c:pt>
                <c:pt idx="27">
                  <c:v>294.0</c:v>
                </c:pt>
                <c:pt idx="28">
                  <c:v>281.0</c:v>
                </c:pt>
                <c:pt idx="29">
                  <c:v>280.0</c:v>
                </c:pt>
                <c:pt idx="30">
                  <c:v>275.0</c:v>
                </c:pt>
                <c:pt idx="31">
                  <c:v>256.0</c:v>
                </c:pt>
                <c:pt idx="32">
                  <c:v>252.0</c:v>
                </c:pt>
                <c:pt idx="33">
                  <c:v>243.0</c:v>
                </c:pt>
                <c:pt idx="34">
                  <c:v>236.0</c:v>
                </c:pt>
                <c:pt idx="35">
                  <c:v>233.0</c:v>
                </c:pt>
                <c:pt idx="36">
                  <c:v>228.0</c:v>
                </c:pt>
                <c:pt idx="37">
                  <c:v>228.0</c:v>
                </c:pt>
                <c:pt idx="38">
                  <c:v>223.0</c:v>
                </c:pt>
                <c:pt idx="39">
                  <c:v>218.0</c:v>
                </c:pt>
                <c:pt idx="40">
                  <c:v>217.0</c:v>
                </c:pt>
                <c:pt idx="41">
                  <c:v>216.0</c:v>
                </c:pt>
                <c:pt idx="42">
                  <c:v>212.0</c:v>
                </c:pt>
                <c:pt idx="43">
                  <c:v>207.0</c:v>
                </c:pt>
                <c:pt idx="44">
                  <c:v>190.0</c:v>
                </c:pt>
                <c:pt idx="45">
                  <c:v>188.0</c:v>
                </c:pt>
                <c:pt idx="46">
                  <c:v>188.0</c:v>
                </c:pt>
                <c:pt idx="47">
                  <c:v>163.0</c:v>
                </c:pt>
                <c:pt idx="48">
                  <c:v>157.0</c:v>
                </c:pt>
                <c:pt idx="49">
                  <c:v>153.0</c:v>
                </c:pt>
                <c:pt idx="50">
                  <c:v>151.0</c:v>
                </c:pt>
                <c:pt idx="51">
                  <c:v>149.0</c:v>
                </c:pt>
                <c:pt idx="52">
                  <c:v>139.0</c:v>
                </c:pt>
                <c:pt idx="53">
                  <c:v>134.0</c:v>
                </c:pt>
                <c:pt idx="54">
                  <c:v>132.0</c:v>
                </c:pt>
                <c:pt idx="55">
                  <c:v>128.0</c:v>
                </c:pt>
                <c:pt idx="56">
                  <c:v>124.0</c:v>
                </c:pt>
                <c:pt idx="57">
                  <c:v>119.0</c:v>
                </c:pt>
                <c:pt idx="58">
                  <c:v>118.0</c:v>
                </c:pt>
                <c:pt idx="59">
                  <c:v>116.0</c:v>
                </c:pt>
                <c:pt idx="60">
                  <c:v>115.0</c:v>
                </c:pt>
                <c:pt idx="61">
                  <c:v>112.0</c:v>
                </c:pt>
                <c:pt idx="62">
                  <c:v>107.0</c:v>
                </c:pt>
                <c:pt idx="63">
                  <c:v>105.0</c:v>
                </c:pt>
                <c:pt idx="64">
                  <c:v>104.0</c:v>
                </c:pt>
                <c:pt idx="65">
                  <c:v>98.0</c:v>
                </c:pt>
                <c:pt idx="66">
                  <c:v>98.0</c:v>
                </c:pt>
                <c:pt idx="67">
                  <c:v>95.0</c:v>
                </c:pt>
                <c:pt idx="68">
                  <c:v>94.0</c:v>
                </c:pt>
                <c:pt idx="69">
                  <c:v>93.0</c:v>
                </c:pt>
                <c:pt idx="70">
                  <c:v>93.0</c:v>
                </c:pt>
                <c:pt idx="71">
                  <c:v>92.0</c:v>
                </c:pt>
                <c:pt idx="72">
                  <c:v>92.0</c:v>
                </c:pt>
                <c:pt idx="73">
                  <c:v>90.0</c:v>
                </c:pt>
                <c:pt idx="74">
                  <c:v>88.0</c:v>
                </c:pt>
                <c:pt idx="75">
                  <c:v>87.0</c:v>
                </c:pt>
                <c:pt idx="76">
                  <c:v>86.0</c:v>
                </c:pt>
                <c:pt idx="77">
                  <c:v>86.0</c:v>
                </c:pt>
                <c:pt idx="78">
                  <c:v>85.0</c:v>
                </c:pt>
                <c:pt idx="79">
                  <c:v>85.0</c:v>
                </c:pt>
                <c:pt idx="80">
                  <c:v>84.0</c:v>
                </c:pt>
                <c:pt idx="81">
                  <c:v>84.0</c:v>
                </c:pt>
                <c:pt idx="82">
                  <c:v>84.0</c:v>
                </c:pt>
                <c:pt idx="83">
                  <c:v>83.0</c:v>
                </c:pt>
                <c:pt idx="84">
                  <c:v>80.0</c:v>
                </c:pt>
                <c:pt idx="85">
                  <c:v>79.0</c:v>
                </c:pt>
                <c:pt idx="86">
                  <c:v>79.0</c:v>
                </c:pt>
                <c:pt idx="87">
                  <c:v>78.0</c:v>
                </c:pt>
                <c:pt idx="88">
                  <c:v>78.0</c:v>
                </c:pt>
                <c:pt idx="89">
                  <c:v>78.0</c:v>
                </c:pt>
                <c:pt idx="90">
                  <c:v>76.0</c:v>
                </c:pt>
                <c:pt idx="91">
                  <c:v>75.0</c:v>
                </c:pt>
                <c:pt idx="92">
                  <c:v>75.0</c:v>
                </c:pt>
                <c:pt idx="93">
                  <c:v>75.0</c:v>
                </c:pt>
                <c:pt idx="94">
                  <c:v>74.0</c:v>
                </c:pt>
                <c:pt idx="95">
                  <c:v>73.0</c:v>
                </c:pt>
                <c:pt idx="96">
                  <c:v>72.0</c:v>
                </c:pt>
                <c:pt idx="97">
                  <c:v>72.0</c:v>
                </c:pt>
                <c:pt idx="98">
                  <c:v>70.0</c:v>
                </c:pt>
              </c:numCache>
            </c:numRef>
          </c:val>
        </c:ser>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Sheet1!$N$1</c:f>
              <c:strCache>
                <c:ptCount val="1"/>
                <c:pt idx="0">
                  <c:v>barracuda</c:v>
                </c:pt>
              </c:strCache>
            </c:strRef>
          </c:tx>
          <c:dLbls>
            <c:dLbl>
              <c:idx val="1"/>
              <c:layout/>
              <c:showCatName val="1"/>
              <c:showPercent val="1"/>
            </c:dLbl>
            <c:dLbl>
              <c:idx val="2"/>
              <c:layout/>
              <c:showCatName val="1"/>
              <c:showPercent val="1"/>
            </c:dLbl>
            <c:dLbl>
              <c:idx val="3"/>
              <c:layout/>
              <c:showCatName val="1"/>
              <c:showPercent val="1"/>
            </c:dLbl>
            <c:dLbl>
              <c:idx val="4"/>
              <c:layout/>
              <c:showCatName val="1"/>
              <c:showPercent val="1"/>
            </c:dLbl>
            <c:dLbl>
              <c:idx val="5"/>
              <c:layout/>
              <c:showCatName val="1"/>
              <c:showPercent val="1"/>
            </c:dLbl>
            <c:dLbl>
              <c:idx val="6"/>
              <c:layout/>
              <c:showCatName val="1"/>
              <c:showPercent val="1"/>
            </c:dLbl>
            <c:dLbl>
              <c:idx val="9"/>
              <c:layout/>
              <c:showCatName val="1"/>
              <c:showPercent val="1"/>
            </c:dLbl>
            <c:dLbl>
              <c:idx val="11"/>
              <c:layout/>
              <c:showCatName val="1"/>
              <c:showPercent val="1"/>
            </c:dLbl>
            <c:dLbl>
              <c:idx val="14"/>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Sheet1!$N$2:$N$77</c:f>
              <c:numCache>
                <c:formatCode>General</c:formatCode>
                <c:ptCount val="76"/>
                <c:pt idx="0">
                  <c:v>1.801595E6</c:v>
                </c:pt>
                <c:pt idx="1">
                  <c:v>5.290904E6</c:v>
                </c:pt>
                <c:pt idx="2">
                  <c:v>9.656557E6</c:v>
                </c:pt>
                <c:pt idx="3">
                  <c:v>1.967671E6</c:v>
                </c:pt>
                <c:pt idx="4">
                  <c:v>4.347598E6</c:v>
                </c:pt>
                <c:pt idx="5">
                  <c:v>8.181721E6</c:v>
                </c:pt>
                <c:pt idx="6">
                  <c:v>4.421727E6</c:v>
                </c:pt>
                <c:pt idx="7">
                  <c:v>462980.0</c:v>
                </c:pt>
                <c:pt idx="8">
                  <c:v>413606.0</c:v>
                </c:pt>
                <c:pt idx="9">
                  <c:v>3.56279E6</c:v>
                </c:pt>
                <c:pt idx="10">
                  <c:v>616486.0</c:v>
                </c:pt>
                <c:pt idx="11">
                  <c:v>4.886369E6</c:v>
                </c:pt>
                <c:pt idx="12">
                  <c:v>156842.0</c:v>
                </c:pt>
                <c:pt idx="13">
                  <c:v>151585.0</c:v>
                </c:pt>
                <c:pt idx="14">
                  <c:v>1.987418E6</c:v>
                </c:pt>
                <c:pt idx="15">
                  <c:v>24508.0</c:v>
                </c:pt>
                <c:pt idx="16">
                  <c:v>524443.0</c:v>
                </c:pt>
                <c:pt idx="17">
                  <c:v>678350.0</c:v>
                </c:pt>
                <c:pt idx="18">
                  <c:v>142824.0</c:v>
                </c:pt>
                <c:pt idx="19">
                  <c:v>1.021809E6</c:v>
                </c:pt>
                <c:pt idx="20">
                  <c:v>1.631862E6</c:v>
                </c:pt>
                <c:pt idx="21">
                  <c:v>1.427407E6</c:v>
                </c:pt>
                <c:pt idx="22">
                  <c:v>454974.0</c:v>
                </c:pt>
                <c:pt idx="23">
                  <c:v>783914.0</c:v>
                </c:pt>
                <c:pt idx="24">
                  <c:v>1.609965E6</c:v>
                </c:pt>
                <c:pt idx="25">
                  <c:v>675893.0</c:v>
                </c:pt>
                <c:pt idx="26">
                  <c:v>1.690821E6</c:v>
                </c:pt>
                <c:pt idx="27">
                  <c:v>411010.0</c:v>
                </c:pt>
                <c:pt idx="28">
                  <c:v>582546.0</c:v>
                </c:pt>
                <c:pt idx="29">
                  <c:v>198434.0</c:v>
                </c:pt>
                <c:pt idx="30">
                  <c:v>123438.0</c:v>
                </c:pt>
                <c:pt idx="31">
                  <c:v>797613.0</c:v>
                </c:pt>
                <c:pt idx="32">
                  <c:v>622009.0</c:v>
                </c:pt>
                <c:pt idx="33">
                  <c:v>290055.0</c:v>
                </c:pt>
                <c:pt idx="34">
                  <c:v>668317.0</c:v>
                </c:pt>
                <c:pt idx="35">
                  <c:v>64187.0</c:v>
                </c:pt>
                <c:pt idx="36">
                  <c:v>352426.0</c:v>
                </c:pt>
                <c:pt idx="37">
                  <c:v>790204.0</c:v>
                </c:pt>
                <c:pt idx="38">
                  <c:v>26502.0</c:v>
                </c:pt>
                <c:pt idx="39">
                  <c:v>26717.0</c:v>
                </c:pt>
                <c:pt idx="40">
                  <c:v>36574.0</c:v>
                </c:pt>
                <c:pt idx="41">
                  <c:v>23840.0</c:v>
                </c:pt>
                <c:pt idx="42">
                  <c:v>7721.0</c:v>
                </c:pt>
                <c:pt idx="43">
                  <c:v>112783.0</c:v>
                </c:pt>
                <c:pt idx="44">
                  <c:v>77835.0</c:v>
                </c:pt>
                <c:pt idx="45">
                  <c:v>102494.0</c:v>
                </c:pt>
                <c:pt idx="46">
                  <c:v>259560.0</c:v>
                </c:pt>
                <c:pt idx="47">
                  <c:v>44208.0</c:v>
                </c:pt>
                <c:pt idx="48">
                  <c:v>69285.0</c:v>
                </c:pt>
                <c:pt idx="49">
                  <c:v>4256.0</c:v>
                </c:pt>
                <c:pt idx="50">
                  <c:v>111549.0</c:v>
                </c:pt>
                <c:pt idx="51">
                  <c:v>166316.0</c:v>
                </c:pt>
                <c:pt idx="52">
                  <c:v>100220.0</c:v>
                </c:pt>
                <c:pt idx="53">
                  <c:v>78705.0</c:v>
                </c:pt>
                <c:pt idx="54">
                  <c:v>117987.0</c:v>
                </c:pt>
                <c:pt idx="55">
                  <c:v>93302.0</c:v>
                </c:pt>
                <c:pt idx="56">
                  <c:v>49112.0</c:v>
                </c:pt>
                <c:pt idx="57">
                  <c:v>27933.0</c:v>
                </c:pt>
                <c:pt idx="58">
                  <c:v>43043.0</c:v>
                </c:pt>
                <c:pt idx="59">
                  <c:v>35842.0</c:v>
                </c:pt>
                <c:pt idx="60">
                  <c:v>68195.0</c:v>
                </c:pt>
                <c:pt idx="61">
                  <c:v>5479.0</c:v>
                </c:pt>
                <c:pt idx="62">
                  <c:v>3590.0</c:v>
                </c:pt>
                <c:pt idx="63">
                  <c:v>7947.0</c:v>
                </c:pt>
                <c:pt idx="64">
                  <c:v>2682.0</c:v>
                </c:pt>
                <c:pt idx="65">
                  <c:v>25310.0</c:v>
                </c:pt>
                <c:pt idx="66">
                  <c:v>6405.0</c:v>
                </c:pt>
                <c:pt idx="67">
                  <c:v>1796.0</c:v>
                </c:pt>
                <c:pt idx="68">
                  <c:v>147.0</c:v>
                </c:pt>
                <c:pt idx="69">
                  <c:v>9761.0</c:v>
                </c:pt>
                <c:pt idx="70">
                  <c:v>3129.0</c:v>
                </c:pt>
                <c:pt idx="71">
                  <c:v>1224.0</c:v>
                </c:pt>
                <c:pt idx="72">
                  <c:v>50.0</c:v>
                </c:pt>
                <c:pt idx="73">
                  <c:v>3.0</c:v>
                </c:pt>
                <c:pt idx="74">
                  <c:v>549.0</c:v>
                </c:pt>
                <c:pt idx="75">
                  <c:v>1.0</c:v>
                </c:pt>
              </c:numCache>
            </c:numRef>
          </c:val>
        </c:ser>
        <c:firstSliceAng val="0"/>
      </c:pieChart>
    </c:plotArea>
    <c:plotVisOnly val="1"/>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dirty="0" err="1" smtClean="0"/>
              <a:t>Darknet</a:t>
            </a:r>
            <a:r>
              <a:rPr lang="en-US" dirty="0" smtClean="0"/>
              <a:t> Scanners</a:t>
            </a:r>
            <a:endParaRPr lang="en-US" dirty="0"/>
          </a:p>
        </c:rich>
      </c:tx>
      <c:layout/>
    </c:title>
    <c:plotArea>
      <c:layout/>
      <c:pieChart>
        <c:varyColors val="1"/>
        <c:ser>
          <c:idx val="1"/>
          <c:order val="1"/>
          <c:tx>
            <c:strRef>
              <c:f>Sheet13!$R$1</c:f>
              <c:strCache>
                <c:ptCount val="1"/>
                <c:pt idx="0">
                  <c:v>merit</c:v>
                </c:pt>
              </c:strCache>
            </c:strRef>
          </c:tx>
          <c:dLbls>
            <c:dLbl>
              <c:idx val="0"/>
              <c:layout/>
              <c:showCatName val="1"/>
              <c:showPercent val="1"/>
            </c:dLbl>
            <c:dLbl>
              <c:idx val="1"/>
              <c:layout/>
              <c:showCatName val="1"/>
              <c:showPercent val="1"/>
            </c:dLbl>
            <c:dLbl>
              <c:idx val="2"/>
              <c:layout/>
              <c:showCatName val="1"/>
              <c:showPercent val="1"/>
            </c:dLbl>
            <c:dLbl>
              <c:idx val="3"/>
              <c:layout/>
              <c:showCatName val="1"/>
              <c:showPercent val="1"/>
            </c:dLbl>
            <c:delete val="1"/>
          </c:dLbls>
          <c:cat>
            <c:numRef>
              <c:f>Sheet13!$A$2:$A$100</c:f>
              <c:numCache>
                <c:formatCode>General</c:formatCode>
                <c:ptCount val="99"/>
                <c:pt idx="0">
                  <c:v>8402.0</c:v>
                </c:pt>
                <c:pt idx="1">
                  <c:v>6830.0</c:v>
                </c:pt>
                <c:pt idx="2">
                  <c:v>3269.0</c:v>
                </c:pt>
                <c:pt idx="3">
                  <c:v>5617.0</c:v>
                </c:pt>
                <c:pt idx="4">
                  <c:v>5483.0</c:v>
                </c:pt>
                <c:pt idx="5">
                  <c:v>31334.0</c:v>
                </c:pt>
                <c:pt idx="6">
                  <c:v>9121.0</c:v>
                </c:pt>
                <c:pt idx="7">
                  <c:v>9198.0</c:v>
                </c:pt>
                <c:pt idx="8">
                  <c:v>12322.0</c:v>
                </c:pt>
                <c:pt idx="9">
                  <c:v>1267.0</c:v>
                </c:pt>
                <c:pt idx="10">
                  <c:v>9116.0</c:v>
                </c:pt>
                <c:pt idx="11">
                  <c:v>20845.0</c:v>
                </c:pt>
                <c:pt idx="12">
                  <c:v>6849.0</c:v>
                </c:pt>
                <c:pt idx="13">
                  <c:v>28840.0</c:v>
                </c:pt>
                <c:pt idx="14">
                  <c:v>8708.0</c:v>
                </c:pt>
                <c:pt idx="15">
                  <c:v>41440.0</c:v>
                </c:pt>
                <c:pt idx="16">
                  <c:v>15857.0</c:v>
                </c:pt>
                <c:pt idx="17">
                  <c:v>9146.0</c:v>
                </c:pt>
                <c:pt idx="18">
                  <c:v>9050.0</c:v>
                </c:pt>
                <c:pt idx="19">
                  <c:v>3216.0</c:v>
                </c:pt>
                <c:pt idx="20">
                  <c:v>12578.0</c:v>
                </c:pt>
                <c:pt idx="21">
                  <c:v>12301.0</c:v>
                </c:pt>
                <c:pt idx="22">
                  <c:v>48161.0</c:v>
                </c:pt>
                <c:pt idx="23">
                  <c:v>13184.0</c:v>
                </c:pt>
                <c:pt idx="24">
                  <c:v>12714.0</c:v>
                </c:pt>
                <c:pt idx="25">
                  <c:v>3352.0</c:v>
                </c:pt>
                <c:pt idx="26">
                  <c:v>28751.0</c:v>
                </c:pt>
                <c:pt idx="27">
                  <c:v>5384.0</c:v>
                </c:pt>
                <c:pt idx="28">
                  <c:v>12880.0</c:v>
                </c:pt>
                <c:pt idx="29">
                  <c:v>8369.0</c:v>
                </c:pt>
                <c:pt idx="30">
                  <c:v>3209.0</c:v>
                </c:pt>
                <c:pt idx="31">
                  <c:v>12741.0</c:v>
                </c:pt>
                <c:pt idx="32">
                  <c:v>16232.0</c:v>
                </c:pt>
                <c:pt idx="33">
                  <c:v>6910.0</c:v>
                </c:pt>
                <c:pt idx="34">
                  <c:v>6821.0</c:v>
                </c:pt>
                <c:pt idx="35">
                  <c:v>13124.0</c:v>
                </c:pt>
                <c:pt idx="36">
                  <c:v>8359.0</c:v>
                </c:pt>
                <c:pt idx="37">
                  <c:v>15419.0</c:v>
                </c:pt>
                <c:pt idx="38">
                  <c:v>16010.0</c:v>
                </c:pt>
                <c:pt idx="39">
                  <c:v>25405.0</c:v>
                </c:pt>
                <c:pt idx="40">
                  <c:v>42610.0</c:v>
                </c:pt>
                <c:pt idx="41">
                  <c:v>6805.0</c:v>
                </c:pt>
                <c:pt idx="42">
                  <c:v>3320.0</c:v>
                </c:pt>
                <c:pt idx="43">
                  <c:v>13188.0</c:v>
                </c:pt>
                <c:pt idx="44">
                  <c:v>35002.0</c:v>
                </c:pt>
                <c:pt idx="45">
                  <c:v>8452.0</c:v>
                </c:pt>
                <c:pt idx="46">
                  <c:v>43205.0</c:v>
                </c:pt>
                <c:pt idx="47">
                  <c:v>49363.0</c:v>
                </c:pt>
                <c:pt idx="48">
                  <c:v>25388.0</c:v>
                </c:pt>
                <c:pt idx="49">
                  <c:v>25019.0</c:v>
                </c:pt>
                <c:pt idx="50">
                  <c:v>15500.0</c:v>
                </c:pt>
                <c:pt idx="51">
                  <c:v>47524.0</c:v>
                </c:pt>
                <c:pt idx="52">
                  <c:v>15895.0</c:v>
                </c:pt>
                <c:pt idx="53">
                  <c:v>8551.0</c:v>
                </c:pt>
                <c:pt idx="54">
                  <c:v>12705.0</c:v>
                </c:pt>
                <c:pt idx="55">
                  <c:v>1680.0</c:v>
                </c:pt>
                <c:pt idx="56">
                  <c:v>43447.0</c:v>
                </c:pt>
                <c:pt idx="57">
                  <c:v>6697.0</c:v>
                </c:pt>
                <c:pt idx="58">
                  <c:v>6828.0</c:v>
                </c:pt>
                <c:pt idx="59">
                  <c:v>8764.0</c:v>
                </c:pt>
                <c:pt idx="60">
                  <c:v>12332.0</c:v>
                </c:pt>
                <c:pt idx="61">
                  <c:v>8376.0</c:v>
                </c:pt>
                <c:pt idx="62">
                  <c:v>29314.0</c:v>
                </c:pt>
                <c:pt idx="63">
                  <c:v>16322.0</c:v>
                </c:pt>
                <c:pt idx="64">
                  <c:v>21021.0</c:v>
                </c:pt>
                <c:pt idx="65">
                  <c:v>12542.0</c:v>
                </c:pt>
                <c:pt idx="66">
                  <c:v>25513.0</c:v>
                </c:pt>
                <c:pt idx="67">
                  <c:v>8371.0</c:v>
                </c:pt>
                <c:pt idx="68">
                  <c:v>12615.0</c:v>
                </c:pt>
                <c:pt idx="69">
                  <c:v>20825.0</c:v>
                </c:pt>
                <c:pt idx="70">
                  <c:v>13285.0</c:v>
                </c:pt>
                <c:pt idx="71">
                  <c:v>8615.0</c:v>
                </c:pt>
                <c:pt idx="72">
                  <c:v>2856.0</c:v>
                </c:pt>
                <c:pt idx="73">
                  <c:v>8926.0</c:v>
                </c:pt>
                <c:pt idx="74">
                  <c:v>34449.0</c:v>
                </c:pt>
                <c:pt idx="75">
                  <c:v>6799.0</c:v>
                </c:pt>
                <c:pt idx="76">
                  <c:v>34584.0</c:v>
                </c:pt>
                <c:pt idx="77">
                  <c:v>15468.0</c:v>
                </c:pt>
                <c:pt idx="78">
                  <c:v>29030.0</c:v>
                </c:pt>
                <c:pt idx="79">
                  <c:v>8374.0</c:v>
                </c:pt>
                <c:pt idx="80">
                  <c:v>35191.0</c:v>
                </c:pt>
                <c:pt idx="81">
                  <c:v>42912.0</c:v>
                </c:pt>
                <c:pt idx="82">
                  <c:v>12946.0</c:v>
                </c:pt>
                <c:pt idx="83">
                  <c:v>197248.0</c:v>
                </c:pt>
                <c:pt idx="84">
                  <c:v>34400.0</c:v>
                </c:pt>
                <c:pt idx="85">
                  <c:v>25515.0</c:v>
                </c:pt>
                <c:pt idx="86">
                  <c:v>25008.0</c:v>
                </c:pt>
                <c:pt idx="87">
                  <c:v>2108.0</c:v>
                </c:pt>
                <c:pt idx="88">
                  <c:v>21479.0</c:v>
                </c:pt>
                <c:pt idx="89">
                  <c:v>8881.0</c:v>
                </c:pt>
                <c:pt idx="90">
                  <c:v>8877.0</c:v>
                </c:pt>
                <c:pt idx="91">
                  <c:v>45025.0</c:v>
                </c:pt>
                <c:pt idx="92">
                  <c:v>34361.0</c:v>
                </c:pt>
                <c:pt idx="93">
                  <c:v>31514.0</c:v>
                </c:pt>
                <c:pt idx="94">
                  <c:v>6856.0</c:v>
                </c:pt>
                <c:pt idx="95">
                  <c:v>42754.0</c:v>
                </c:pt>
                <c:pt idx="96">
                  <c:v>24964.0</c:v>
                </c:pt>
                <c:pt idx="97">
                  <c:v>28812.0</c:v>
                </c:pt>
                <c:pt idx="98">
                  <c:v>39229.0</c:v>
                </c:pt>
              </c:numCache>
            </c:numRef>
          </c:cat>
          <c:val>
            <c:numRef>
              <c:f>Sheet13!$R$2:$R$100</c:f>
              <c:numCache>
                <c:formatCode>General</c:formatCode>
                <c:ptCount val="99"/>
                <c:pt idx="0">
                  <c:v>19568.0</c:v>
                </c:pt>
                <c:pt idx="1">
                  <c:v>4608.0</c:v>
                </c:pt>
                <c:pt idx="2">
                  <c:v>3359.0</c:v>
                </c:pt>
                <c:pt idx="3">
                  <c:v>2581.0</c:v>
                </c:pt>
                <c:pt idx="4">
                  <c:v>2014.0</c:v>
                </c:pt>
                <c:pt idx="5">
                  <c:v>1867.0</c:v>
                </c:pt>
                <c:pt idx="6">
                  <c:v>1657.0</c:v>
                </c:pt>
                <c:pt idx="7">
                  <c:v>1467.0</c:v>
                </c:pt>
                <c:pt idx="8">
                  <c:v>1423.0</c:v>
                </c:pt>
                <c:pt idx="9">
                  <c:v>1356.0</c:v>
                </c:pt>
                <c:pt idx="10">
                  <c:v>1332.0</c:v>
                </c:pt>
                <c:pt idx="11">
                  <c:v>1206.0</c:v>
                </c:pt>
                <c:pt idx="12">
                  <c:v>1090.0</c:v>
                </c:pt>
                <c:pt idx="13">
                  <c:v>1071.0</c:v>
                </c:pt>
                <c:pt idx="14">
                  <c:v>1064.0</c:v>
                </c:pt>
                <c:pt idx="15">
                  <c:v>969.0</c:v>
                </c:pt>
                <c:pt idx="16">
                  <c:v>968.0</c:v>
                </c:pt>
                <c:pt idx="17">
                  <c:v>957.0</c:v>
                </c:pt>
                <c:pt idx="18">
                  <c:v>953.0</c:v>
                </c:pt>
                <c:pt idx="19">
                  <c:v>942.0</c:v>
                </c:pt>
                <c:pt idx="20">
                  <c:v>923.0</c:v>
                </c:pt>
                <c:pt idx="21">
                  <c:v>868.0</c:v>
                </c:pt>
                <c:pt idx="22">
                  <c:v>853.0</c:v>
                </c:pt>
                <c:pt idx="23">
                  <c:v>849.0</c:v>
                </c:pt>
                <c:pt idx="24">
                  <c:v>834.0</c:v>
                </c:pt>
                <c:pt idx="25">
                  <c:v>832.0</c:v>
                </c:pt>
                <c:pt idx="26">
                  <c:v>756.0</c:v>
                </c:pt>
                <c:pt idx="27">
                  <c:v>738.0</c:v>
                </c:pt>
                <c:pt idx="28">
                  <c:v>728.0</c:v>
                </c:pt>
                <c:pt idx="29">
                  <c:v>688.0</c:v>
                </c:pt>
                <c:pt idx="30">
                  <c:v>674.0</c:v>
                </c:pt>
                <c:pt idx="31">
                  <c:v>655.0</c:v>
                </c:pt>
                <c:pt idx="32">
                  <c:v>640.0</c:v>
                </c:pt>
                <c:pt idx="33">
                  <c:v>634.0</c:v>
                </c:pt>
                <c:pt idx="34">
                  <c:v>599.0</c:v>
                </c:pt>
                <c:pt idx="35">
                  <c:v>597.0</c:v>
                </c:pt>
                <c:pt idx="36">
                  <c:v>537.0</c:v>
                </c:pt>
                <c:pt idx="37">
                  <c:v>528.0</c:v>
                </c:pt>
                <c:pt idx="38">
                  <c:v>520.0</c:v>
                </c:pt>
                <c:pt idx="39">
                  <c:v>520.0</c:v>
                </c:pt>
                <c:pt idx="40">
                  <c:v>518.0</c:v>
                </c:pt>
                <c:pt idx="41">
                  <c:v>511.0</c:v>
                </c:pt>
                <c:pt idx="42">
                  <c:v>493.0</c:v>
                </c:pt>
                <c:pt idx="43">
                  <c:v>489.0</c:v>
                </c:pt>
                <c:pt idx="44">
                  <c:v>489.0</c:v>
                </c:pt>
                <c:pt idx="45">
                  <c:v>440.0</c:v>
                </c:pt>
                <c:pt idx="46">
                  <c:v>430.0</c:v>
                </c:pt>
                <c:pt idx="47">
                  <c:v>426.0</c:v>
                </c:pt>
                <c:pt idx="48">
                  <c:v>422.0</c:v>
                </c:pt>
                <c:pt idx="49">
                  <c:v>409.0</c:v>
                </c:pt>
                <c:pt idx="50">
                  <c:v>386.0</c:v>
                </c:pt>
                <c:pt idx="51">
                  <c:v>383.0</c:v>
                </c:pt>
                <c:pt idx="52">
                  <c:v>371.0</c:v>
                </c:pt>
                <c:pt idx="53">
                  <c:v>366.0</c:v>
                </c:pt>
                <c:pt idx="54">
                  <c:v>353.0</c:v>
                </c:pt>
                <c:pt idx="55">
                  <c:v>350.0</c:v>
                </c:pt>
                <c:pt idx="56">
                  <c:v>349.0</c:v>
                </c:pt>
                <c:pt idx="57">
                  <c:v>343.0</c:v>
                </c:pt>
                <c:pt idx="58">
                  <c:v>329.0</c:v>
                </c:pt>
                <c:pt idx="59">
                  <c:v>325.0</c:v>
                </c:pt>
                <c:pt idx="60">
                  <c:v>322.0</c:v>
                </c:pt>
                <c:pt idx="61">
                  <c:v>321.0</c:v>
                </c:pt>
                <c:pt idx="62">
                  <c:v>300.0</c:v>
                </c:pt>
                <c:pt idx="63">
                  <c:v>295.0</c:v>
                </c:pt>
                <c:pt idx="64">
                  <c:v>288.0</c:v>
                </c:pt>
                <c:pt idx="65">
                  <c:v>263.0</c:v>
                </c:pt>
                <c:pt idx="66">
                  <c:v>257.0</c:v>
                </c:pt>
                <c:pt idx="67">
                  <c:v>253.0</c:v>
                </c:pt>
                <c:pt idx="68">
                  <c:v>246.0</c:v>
                </c:pt>
                <c:pt idx="69">
                  <c:v>240.0</c:v>
                </c:pt>
                <c:pt idx="70">
                  <c:v>237.0</c:v>
                </c:pt>
                <c:pt idx="71">
                  <c:v>235.0</c:v>
                </c:pt>
                <c:pt idx="72">
                  <c:v>222.0</c:v>
                </c:pt>
                <c:pt idx="73">
                  <c:v>219.0</c:v>
                </c:pt>
                <c:pt idx="74">
                  <c:v>219.0</c:v>
                </c:pt>
                <c:pt idx="75">
                  <c:v>217.0</c:v>
                </c:pt>
                <c:pt idx="76">
                  <c:v>217.0</c:v>
                </c:pt>
                <c:pt idx="77">
                  <c:v>215.0</c:v>
                </c:pt>
                <c:pt idx="78">
                  <c:v>206.0</c:v>
                </c:pt>
                <c:pt idx="79">
                  <c:v>202.0</c:v>
                </c:pt>
                <c:pt idx="80">
                  <c:v>195.0</c:v>
                </c:pt>
                <c:pt idx="81">
                  <c:v>195.0</c:v>
                </c:pt>
                <c:pt idx="82">
                  <c:v>190.0</c:v>
                </c:pt>
                <c:pt idx="83">
                  <c:v>189.0</c:v>
                </c:pt>
                <c:pt idx="84">
                  <c:v>188.0</c:v>
                </c:pt>
                <c:pt idx="85">
                  <c:v>187.0</c:v>
                </c:pt>
                <c:pt idx="86">
                  <c:v>184.0</c:v>
                </c:pt>
                <c:pt idx="87">
                  <c:v>173.0</c:v>
                </c:pt>
                <c:pt idx="88">
                  <c:v>171.0</c:v>
                </c:pt>
                <c:pt idx="89">
                  <c:v>170.0</c:v>
                </c:pt>
                <c:pt idx="90">
                  <c:v>165.0</c:v>
                </c:pt>
                <c:pt idx="91">
                  <c:v>163.0</c:v>
                </c:pt>
                <c:pt idx="92">
                  <c:v>153.0</c:v>
                </c:pt>
                <c:pt idx="93">
                  <c:v>152.0</c:v>
                </c:pt>
                <c:pt idx="94">
                  <c:v>151.0</c:v>
                </c:pt>
                <c:pt idx="95">
                  <c:v>151.0</c:v>
                </c:pt>
                <c:pt idx="96">
                  <c:v>149.0</c:v>
                </c:pt>
                <c:pt idx="97">
                  <c:v>147.0</c:v>
                </c:pt>
                <c:pt idx="98">
                  <c:v>144.0</c:v>
                </c:pt>
              </c:numCache>
            </c:numRef>
          </c:val>
        </c:ser>
        <c:ser>
          <c:idx val="0"/>
          <c:order val="0"/>
          <c:tx>
            <c:strRef>
              <c:f>Sheet14!$B$1</c:f>
              <c:strCache>
                <c:ptCount val="1"/>
                <c:pt idx="0">
                  <c:v>dshield</c:v>
                </c:pt>
              </c:strCache>
            </c:strRef>
          </c:tx>
          <c:dLbls>
            <c:dLbl>
              <c:idx val="0"/>
              <c:showCatName val="1"/>
              <c:showPercent val="1"/>
            </c:dLbl>
            <c:dLbl>
              <c:idx val="1"/>
              <c:showCatName val="1"/>
              <c:showPercent val="1"/>
            </c:dLbl>
            <c:dLbl>
              <c:idx val="2"/>
              <c:showCatName val="1"/>
              <c:showPercent val="1"/>
            </c:dLbl>
            <c:dLbl>
              <c:idx val="3"/>
              <c:showCatName val="1"/>
              <c:showPercent val="1"/>
            </c:dLbl>
            <c:dLbl>
              <c:idx val="4"/>
              <c:showCatName val="1"/>
              <c:showPercent val="1"/>
            </c:dLbl>
            <c:dLbl>
              <c:idx val="5"/>
              <c:showCatName val="1"/>
              <c:showPercent val="1"/>
            </c:dLbl>
            <c:dLbl>
              <c:idx val="6"/>
              <c:showCatName val="1"/>
              <c:showPercent val="1"/>
            </c:dLbl>
            <c:dLbl>
              <c:idx val="7"/>
              <c:showCatName val="1"/>
              <c:showPercent val="1"/>
            </c:dLbl>
            <c:dLbl>
              <c:idx val="8"/>
              <c:showCatName val="1"/>
              <c:showPercent val="1"/>
            </c:dLbl>
            <c:dLbl>
              <c:idx val="9"/>
              <c:showCatName val="1"/>
              <c:showPercent val="1"/>
            </c:dLbl>
            <c:dLbl>
              <c:idx val="10"/>
              <c:showCatName val="1"/>
              <c:showPercent val="1"/>
            </c:dLbl>
            <c:dLbl>
              <c:idx val="11"/>
              <c:showCatName val="1"/>
              <c:showPercent val="1"/>
            </c:dLbl>
            <c:dLbl>
              <c:idx val="12"/>
              <c:showCatName val="1"/>
              <c:showPercent val="1"/>
            </c:dLbl>
            <c:dLbl>
              <c:idx val="13"/>
              <c:showCatName val="1"/>
              <c:showPercent val="1"/>
            </c:dLbl>
            <c:dLbl>
              <c:idx val="14"/>
              <c:showCatName val="1"/>
              <c:showPercent val="1"/>
            </c:dLbl>
            <c:dLbl>
              <c:idx val="15"/>
              <c:showCatName val="1"/>
              <c:showPercent val="1"/>
            </c:dLbl>
            <c:dLbl>
              <c:idx val="16"/>
              <c:showCatName val="1"/>
              <c:showPercent val="1"/>
            </c:dLbl>
            <c:dLbl>
              <c:idx val="17"/>
              <c:showCatName val="1"/>
              <c:showPercent val="1"/>
            </c:dLbl>
            <c:dLbl>
              <c:idx val="18"/>
              <c:showCatName val="1"/>
              <c:showPercent val="1"/>
            </c:dLbl>
            <c:dLbl>
              <c:idx val="19"/>
              <c:showCatName val="1"/>
              <c:showPercent val="1"/>
            </c:dLbl>
            <c:dLbl>
              <c:idx val="20"/>
              <c:showCatName val="1"/>
              <c:showPercent val="1"/>
            </c:dLbl>
            <c:dLbl>
              <c:idx val="21"/>
              <c:showCatName val="1"/>
              <c:showPercent val="1"/>
            </c:dLbl>
            <c:dLbl>
              <c:idx val="22"/>
              <c:showCatName val="1"/>
              <c:showPercent val="1"/>
            </c:dLbl>
            <c:dLbl>
              <c:idx val="23"/>
              <c:showCatName val="1"/>
              <c:showPercent val="1"/>
            </c:dLbl>
            <c:dLbl>
              <c:idx val="24"/>
              <c:showCatName val="1"/>
              <c:showPercent val="1"/>
            </c:dLbl>
            <c:dLbl>
              <c:idx val="25"/>
              <c:showCatName val="1"/>
              <c:showPercent val="1"/>
            </c:dLbl>
            <c:dLbl>
              <c:idx val="26"/>
              <c:showCatName val="1"/>
              <c:showPercent val="1"/>
            </c:dLbl>
            <c:dLbl>
              <c:idx val="27"/>
              <c:showCatName val="1"/>
              <c:showPercent val="1"/>
            </c:dLbl>
            <c:dLbl>
              <c:idx val="28"/>
              <c:showCatName val="1"/>
              <c:showPercent val="1"/>
            </c:dLbl>
            <c:dLbl>
              <c:idx val="29"/>
              <c:showCatName val="1"/>
              <c:showPercent val="1"/>
            </c:dLbl>
            <c:dLbl>
              <c:idx val="30"/>
              <c:showCatName val="1"/>
              <c:showPercent val="1"/>
            </c:dLbl>
            <c:dLbl>
              <c:idx val="31"/>
              <c:showCatName val="1"/>
              <c:showPercent val="1"/>
            </c:dLbl>
            <c:dLbl>
              <c:idx val="32"/>
              <c:showCatName val="1"/>
              <c:showPercent val="1"/>
            </c:dLbl>
            <c:dLbl>
              <c:idx val="33"/>
              <c:showCatName val="1"/>
              <c:showPercent val="1"/>
            </c:dLbl>
            <c:dLbl>
              <c:idx val="34"/>
              <c:showCatName val="1"/>
              <c:showPercent val="1"/>
            </c:dLbl>
            <c:dLbl>
              <c:idx val="35"/>
              <c:showCatName val="1"/>
              <c:showPercent val="1"/>
            </c:dLbl>
            <c:dLbl>
              <c:idx val="36"/>
              <c:showCatName val="1"/>
              <c:showPercent val="1"/>
            </c:dLbl>
            <c:dLbl>
              <c:idx val="37"/>
              <c:showCatName val="1"/>
              <c:showPercent val="1"/>
            </c:dLbl>
            <c:dLbl>
              <c:idx val="38"/>
              <c:showCatName val="1"/>
              <c:showPercent val="1"/>
            </c:dLbl>
            <c:dLbl>
              <c:idx val="39"/>
              <c:showCatName val="1"/>
              <c:showPercent val="1"/>
            </c:dLbl>
            <c:dLbl>
              <c:idx val="40"/>
              <c:showCatName val="1"/>
              <c:showPercent val="1"/>
            </c:dLbl>
            <c:dLbl>
              <c:idx val="41"/>
              <c:showCatName val="1"/>
              <c:showPercent val="1"/>
            </c:dLbl>
            <c:dLbl>
              <c:idx val="42"/>
              <c:showCatName val="1"/>
              <c:showPercent val="1"/>
            </c:dLbl>
            <c:dLbl>
              <c:idx val="43"/>
              <c:showCatName val="1"/>
              <c:showPercent val="1"/>
            </c:dLbl>
            <c:dLbl>
              <c:idx val="44"/>
              <c:showCatName val="1"/>
              <c:showPercent val="1"/>
            </c:dLbl>
            <c:dLbl>
              <c:idx val="45"/>
              <c:showCatName val="1"/>
              <c:showPercent val="1"/>
            </c:dLbl>
            <c:dLbl>
              <c:idx val="46"/>
              <c:showCatName val="1"/>
              <c:showPercent val="1"/>
            </c:dLbl>
            <c:dLbl>
              <c:idx val="47"/>
              <c:showCatName val="1"/>
              <c:showPercent val="1"/>
            </c:dLbl>
            <c:dLbl>
              <c:idx val="48"/>
              <c:showCatName val="1"/>
              <c:showPercent val="1"/>
            </c:dLbl>
            <c:dLbl>
              <c:idx val="49"/>
              <c:showCatName val="1"/>
              <c:showPercent val="1"/>
            </c:dLbl>
            <c:dLbl>
              <c:idx val="50"/>
              <c:showCatName val="1"/>
              <c:showPercent val="1"/>
            </c:dLbl>
            <c:dLbl>
              <c:idx val="51"/>
              <c:showCatName val="1"/>
              <c:showPercent val="1"/>
            </c:dLbl>
            <c:dLbl>
              <c:idx val="52"/>
              <c:showCatName val="1"/>
              <c:showPercent val="1"/>
            </c:dLbl>
            <c:dLbl>
              <c:idx val="53"/>
              <c:showCatName val="1"/>
              <c:showPercent val="1"/>
            </c:dLbl>
            <c:dLbl>
              <c:idx val="54"/>
              <c:showCatName val="1"/>
              <c:showPercent val="1"/>
            </c:dLbl>
            <c:dLbl>
              <c:idx val="55"/>
              <c:showCatName val="1"/>
              <c:showPercent val="1"/>
            </c:dLbl>
            <c:dLbl>
              <c:idx val="56"/>
              <c:showCatName val="1"/>
              <c:showPercent val="1"/>
            </c:dLbl>
            <c:dLbl>
              <c:idx val="57"/>
              <c:showCatName val="1"/>
              <c:showPercent val="1"/>
            </c:dLbl>
            <c:dLbl>
              <c:idx val="58"/>
              <c:showCatName val="1"/>
              <c:showPercent val="1"/>
            </c:dLbl>
            <c:dLbl>
              <c:idx val="59"/>
              <c:showCatName val="1"/>
              <c:showPercent val="1"/>
            </c:dLbl>
            <c:dLbl>
              <c:idx val="60"/>
              <c:showCatName val="1"/>
              <c:showPercent val="1"/>
            </c:dLbl>
            <c:dLbl>
              <c:idx val="61"/>
              <c:showCatName val="1"/>
              <c:showPercent val="1"/>
            </c:dLbl>
            <c:dLbl>
              <c:idx val="62"/>
              <c:showCatName val="1"/>
              <c:showPercent val="1"/>
            </c:dLbl>
            <c:dLbl>
              <c:idx val="63"/>
              <c:showCatName val="1"/>
              <c:showPercent val="1"/>
            </c:dLbl>
            <c:dLbl>
              <c:idx val="64"/>
              <c:showCatName val="1"/>
              <c:showPercent val="1"/>
            </c:dLbl>
            <c:dLbl>
              <c:idx val="65"/>
              <c:showCatName val="1"/>
              <c:showPercent val="1"/>
            </c:dLbl>
            <c:dLbl>
              <c:idx val="66"/>
              <c:showCatName val="1"/>
              <c:showPercent val="1"/>
            </c:dLbl>
            <c:dLbl>
              <c:idx val="67"/>
              <c:showCatName val="1"/>
              <c:showPercent val="1"/>
            </c:dLbl>
            <c:dLbl>
              <c:idx val="68"/>
              <c:showCatName val="1"/>
              <c:showPercent val="1"/>
            </c:dLbl>
            <c:dLbl>
              <c:idx val="69"/>
              <c:showCatName val="1"/>
              <c:showPercent val="1"/>
            </c:dLbl>
            <c:dLbl>
              <c:idx val="70"/>
              <c:showCatName val="1"/>
              <c:showPercent val="1"/>
            </c:dLbl>
            <c:dLbl>
              <c:idx val="71"/>
              <c:showCatName val="1"/>
              <c:showPercent val="1"/>
            </c:dLbl>
            <c:dLbl>
              <c:idx val="72"/>
              <c:showCatName val="1"/>
              <c:showPercent val="1"/>
            </c:dLbl>
            <c:dLbl>
              <c:idx val="73"/>
              <c:showCatName val="1"/>
              <c:showPercent val="1"/>
            </c:dLbl>
            <c:dLbl>
              <c:idx val="74"/>
              <c:showCatName val="1"/>
              <c:showPercent val="1"/>
            </c:dLbl>
            <c:dLbl>
              <c:idx val="75"/>
              <c:showCatName val="1"/>
              <c:showPercent val="1"/>
            </c:dLbl>
            <c:dLbl>
              <c:idx val="76"/>
              <c:showCatName val="1"/>
              <c:showPercent val="1"/>
            </c:dLbl>
            <c:dLbl>
              <c:idx val="77"/>
              <c:showCatName val="1"/>
              <c:showPercent val="1"/>
            </c:dLbl>
            <c:dLbl>
              <c:idx val="78"/>
              <c:showCatName val="1"/>
              <c:showPercent val="1"/>
            </c:dLbl>
            <c:dLbl>
              <c:idx val="79"/>
              <c:showCatName val="1"/>
              <c:showPercent val="1"/>
            </c:dLbl>
            <c:dLbl>
              <c:idx val="80"/>
              <c:showCatName val="1"/>
              <c:showPercent val="1"/>
            </c:dLbl>
            <c:dLbl>
              <c:idx val="81"/>
              <c:showCatName val="1"/>
              <c:showPercent val="1"/>
            </c:dLbl>
            <c:dLbl>
              <c:idx val="82"/>
              <c:showCatName val="1"/>
              <c:showPercent val="1"/>
            </c:dLbl>
            <c:dLbl>
              <c:idx val="83"/>
              <c:showCatName val="1"/>
              <c:showPercent val="1"/>
            </c:dLbl>
            <c:dLbl>
              <c:idx val="84"/>
              <c:showCatName val="1"/>
              <c:showPercent val="1"/>
            </c:dLbl>
            <c:dLbl>
              <c:idx val="85"/>
              <c:showCatName val="1"/>
              <c:showPercent val="1"/>
            </c:dLbl>
            <c:dLbl>
              <c:idx val="86"/>
              <c:showCatName val="1"/>
              <c:showPercent val="1"/>
            </c:dLbl>
            <c:dLbl>
              <c:idx val="87"/>
              <c:showCatName val="1"/>
              <c:showPercent val="1"/>
            </c:dLbl>
            <c:dLbl>
              <c:idx val="88"/>
              <c:showCatName val="1"/>
              <c:showPercent val="1"/>
            </c:dLbl>
            <c:dLbl>
              <c:idx val="89"/>
              <c:showCatName val="1"/>
              <c:showPercent val="1"/>
            </c:dLbl>
            <c:dLbl>
              <c:idx val="90"/>
              <c:showCatName val="1"/>
              <c:showPercent val="1"/>
            </c:dLbl>
            <c:dLbl>
              <c:idx val="91"/>
              <c:showCatName val="1"/>
              <c:showPercent val="1"/>
            </c:dLbl>
            <c:dLbl>
              <c:idx val="92"/>
              <c:showCatName val="1"/>
              <c:showPercent val="1"/>
            </c:dLbl>
            <c:dLbl>
              <c:idx val="93"/>
              <c:showCatName val="1"/>
              <c:showPercent val="1"/>
            </c:dLbl>
            <c:dLbl>
              <c:idx val="94"/>
              <c:showCatName val="1"/>
              <c:showPercent val="1"/>
            </c:dLbl>
            <c:dLbl>
              <c:idx val="95"/>
              <c:showCatName val="1"/>
              <c:showPercent val="1"/>
            </c:dLbl>
            <c:dLbl>
              <c:idx val="96"/>
              <c:showCatName val="1"/>
              <c:showPercent val="1"/>
            </c:dLbl>
            <c:dLbl>
              <c:idx val="97"/>
              <c:showCatName val="1"/>
              <c:showPercent val="1"/>
            </c:dLbl>
            <c:dLbl>
              <c:idx val="98"/>
              <c:showCatName val="1"/>
              <c:showPercent val="1"/>
            </c:dLbl>
            <c:delete val="1"/>
          </c:dLbls>
          <c:cat>
            <c:numRef>
              <c:f>Sheet14!$A$2:$A$100</c:f>
              <c:numCache>
                <c:formatCode>General</c:formatCode>
                <c:ptCount val="99"/>
                <c:pt idx="0">
                  <c:v>9121.0</c:v>
                </c:pt>
                <c:pt idx="1">
                  <c:v>8402.0</c:v>
                </c:pt>
                <c:pt idx="2">
                  <c:v>34619.0</c:v>
                </c:pt>
                <c:pt idx="3">
                  <c:v>8452.0</c:v>
                </c:pt>
                <c:pt idx="4">
                  <c:v>6830.0</c:v>
                </c:pt>
                <c:pt idx="5">
                  <c:v>25019.0</c:v>
                </c:pt>
                <c:pt idx="6">
                  <c:v>12322.0</c:v>
                </c:pt>
                <c:pt idx="7">
                  <c:v>8708.0</c:v>
                </c:pt>
                <c:pt idx="8">
                  <c:v>3269.0</c:v>
                </c:pt>
                <c:pt idx="9">
                  <c:v>6849.0</c:v>
                </c:pt>
                <c:pt idx="10">
                  <c:v>5617.0</c:v>
                </c:pt>
                <c:pt idx="11">
                  <c:v>5384.0</c:v>
                </c:pt>
                <c:pt idx="12">
                  <c:v>3215.0</c:v>
                </c:pt>
                <c:pt idx="13">
                  <c:v>9050.0</c:v>
                </c:pt>
                <c:pt idx="14">
                  <c:v>9198.0</c:v>
                </c:pt>
                <c:pt idx="15">
                  <c:v>41440.0</c:v>
                </c:pt>
                <c:pt idx="16">
                  <c:v>8997.0</c:v>
                </c:pt>
                <c:pt idx="17">
                  <c:v>5089.0</c:v>
                </c:pt>
                <c:pt idx="18">
                  <c:v>3352.0</c:v>
                </c:pt>
                <c:pt idx="19">
                  <c:v>9116.0</c:v>
                </c:pt>
                <c:pt idx="20">
                  <c:v>1267.0</c:v>
                </c:pt>
                <c:pt idx="21">
                  <c:v>12880.0</c:v>
                </c:pt>
                <c:pt idx="22">
                  <c:v>12874.0</c:v>
                </c:pt>
                <c:pt idx="23">
                  <c:v>13285.0</c:v>
                </c:pt>
                <c:pt idx="24">
                  <c:v>2856.0</c:v>
                </c:pt>
                <c:pt idx="25">
                  <c:v>5483.0</c:v>
                </c:pt>
                <c:pt idx="26">
                  <c:v>15557.0</c:v>
                </c:pt>
                <c:pt idx="27">
                  <c:v>6697.0</c:v>
                </c:pt>
                <c:pt idx="28">
                  <c:v>6799.0</c:v>
                </c:pt>
                <c:pt idx="29">
                  <c:v>3320.0</c:v>
                </c:pt>
                <c:pt idx="30">
                  <c:v>8866.0</c:v>
                </c:pt>
                <c:pt idx="31">
                  <c:v>31377.0</c:v>
                </c:pt>
                <c:pt idx="32">
                  <c:v>28840.0</c:v>
                </c:pt>
                <c:pt idx="33">
                  <c:v>31334.0</c:v>
                </c:pt>
                <c:pt idx="34">
                  <c:v>31133.0</c:v>
                </c:pt>
                <c:pt idx="35">
                  <c:v>8737.0</c:v>
                </c:pt>
                <c:pt idx="36">
                  <c:v>5607.0</c:v>
                </c:pt>
                <c:pt idx="37">
                  <c:v>8926.0</c:v>
                </c:pt>
                <c:pt idx="38">
                  <c:v>8551.0</c:v>
                </c:pt>
                <c:pt idx="39">
                  <c:v>12741.0</c:v>
                </c:pt>
                <c:pt idx="40">
                  <c:v>3292.0</c:v>
                </c:pt>
                <c:pt idx="41">
                  <c:v>2609.0</c:v>
                </c:pt>
                <c:pt idx="42">
                  <c:v>2119.0</c:v>
                </c:pt>
                <c:pt idx="43">
                  <c:v>12578.0</c:v>
                </c:pt>
                <c:pt idx="44">
                  <c:v>9143.0</c:v>
                </c:pt>
                <c:pt idx="45">
                  <c:v>3216.0</c:v>
                </c:pt>
                <c:pt idx="46">
                  <c:v>12479.0</c:v>
                </c:pt>
                <c:pt idx="47">
                  <c:v>12978.0</c:v>
                </c:pt>
                <c:pt idx="48">
                  <c:v>12542.0</c:v>
                </c:pt>
                <c:pt idx="49">
                  <c:v>3303.0</c:v>
                </c:pt>
                <c:pt idx="50">
                  <c:v>20940.0</c:v>
                </c:pt>
                <c:pt idx="51">
                  <c:v>13124.0</c:v>
                </c:pt>
                <c:pt idx="52">
                  <c:v>12714.0</c:v>
                </c:pt>
                <c:pt idx="53">
                  <c:v>48161.0</c:v>
                </c:pt>
                <c:pt idx="54">
                  <c:v>8400.0</c:v>
                </c:pt>
                <c:pt idx="55">
                  <c:v>42610.0</c:v>
                </c:pt>
                <c:pt idx="56">
                  <c:v>3209.0</c:v>
                </c:pt>
                <c:pt idx="57">
                  <c:v>8369.0</c:v>
                </c:pt>
                <c:pt idx="58">
                  <c:v>15857.0</c:v>
                </c:pt>
                <c:pt idx="59">
                  <c:v>16232.0</c:v>
                </c:pt>
                <c:pt idx="60">
                  <c:v>6739.0</c:v>
                </c:pt>
                <c:pt idx="61">
                  <c:v>28812.0</c:v>
                </c:pt>
                <c:pt idx="62">
                  <c:v>13184.0</c:v>
                </c:pt>
                <c:pt idx="63">
                  <c:v>21502.0</c:v>
                </c:pt>
                <c:pt idx="64">
                  <c:v>13188.0</c:v>
                </c:pt>
                <c:pt idx="65">
                  <c:v>3301.0</c:v>
                </c:pt>
                <c:pt idx="66">
                  <c:v>35228.0</c:v>
                </c:pt>
                <c:pt idx="67">
                  <c:v>20845.0</c:v>
                </c:pt>
                <c:pt idx="68">
                  <c:v>6866.0</c:v>
                </c:pt>
                <c:pt idx="69">
                  <c:v>3243.0</c:v>
                </c:pt>
                <c:pt idx="70">
                  <c:v>28751.0</c:v>
                </c:pt>
                <c:pt idx="71">
                  <c:v>12975.0</c:v>
                </c:pt>
                <c:pt idx="72">
                  <c:v>12301.0</c:v>
                </c:pt>
                <c:pt idx="73">
                  <c:v>1680.0</c:v>
                </c:pt>
                <c:pt idx="74">
                  <c:v>9146.0</c:v>
                </c:pt>
                <c:pt idx="75">
                  <c:v>6910.0</c:v>
                </c:pt>
                <c:pt idx="76">
                  <c:v>8359.0</c:v>
                </c:pt>
                <c:pt idx="77">
                  <c:v>15895.0</c:v>
                </c:pt>
                <c:pt idx="78">
                  <c:v>8764.0</c:v>
                </c:pt>
                <c:pt idx="79">
                  <c:v>12632.0</c:v>
                </c:pt>
                <c:pt idx="80">
                  <c:v>12715.0</c:v>
                </c:pt>
                <c:pt idx="81">
                  <c:v>25515.0</c:v>
                </c:pt>
                <c:pt idx="82">
                  <c:v>30722.0</c:v>
                </c:pt>
                <c:pt idx="83">
                  <c:v>25405.0</c:v>
                </c:pt>
                <c:pt idx="84">
                  <c:v>16345.0</c:v>
                </c:pt>
                <c:pt idx="85">
                  <c:v>8376.0</c:v>
                </c:pt>
                <c:pt idx="86">
                  <c:v>5391.0</c:v>
                </c:pt>
                <c:pt idx="87">
                  <c:v>21098.0</c:v>
                </c:pt>
                <c:pt idx="88">
                  <c:v>21479.0</c:v>
                </c:pt>
                <c:pt idx="89">
                  <c:v>6821.0</c:v>
                </c:pt>
                <c:pt idx="90">
                  <c:v>1241.0</c:v>
                </c:pt>
                <c:pt idx="91">
                  <c:v>5432.0</c:v>
                </c:pt>
                <c:pt idx="92">
                  <c:v>15582.0</c:v>
                </c:pt>
                <c:pt idx="93">
                  <c:v>43234.0</c:v>
                </c:pt>
                <c:pt idx="94">
                  <c:v>12332.0</c:v>
                </c:pt>
                <c:pt idx="95">
                  <c:v>42682.0</c:v>
                </c:pt>
                <c:pt idx="96">
                  <c:v>12530.0</c:v>
                </c:pt>
                <c:pt idx="97">
                  <c:v>16322.0</c:v>
                </c:pt>
                <c:pt idx="98">
                  <c:v>47395.0</c:v>
                </c:pt>
              </c:numCache>
            </c:numRef>
          </c:cat>
          <c:val>
            <c:numRef>
              <c:f>Sheet14!$B$2:$B$100</c:f>
              <c:numCache>
                <c:formatCode>General</c:formatCode>
                <c:ptCount val="99"/>
                <c:pt idx="0">
                  <c:v>22103.0</c:v>
                </c:pt>
                <c:pt idx="1">
                  <c:v>20168.0</c:v>
                </c:pt>
                <c:pt idx="2">
                  <c:v>18728.0</c:v>
                </c:pt>
                <c:pt idx="3">
                  <c:v>11200.0</c:v>
                </c:pt>
                <c:pt idx="4">
                  <c:v>10343.0</c:v>
                </c:pt>
                <c:pt idx="5">
                  <c:v>9466.0</c:v>
                </c:pt>
                <c:pt idx="6">
                  <c:v>9051.0</c:v>
                </c:pt>
                <c:pt idx="7">
                  <c:v>7465.0</c:v>
                </c:pt>
                <c:pt idx="8">
                  <c:v>7067.0</c:v>
                </c:pt>
                <c:pt idx="9">
                  <c:v>6969.0</c:v>
                </c:pt>
                <c:pt idx="10">
                  <c:v>6467.0</c:v>
                </c:pt>
                <c:pt idx="11">
                  <c:v>5715.0</c:v>
                </c:pt>
                <c:pt idx="12">
                  <c:v>5522.0</c:v>
                </c:pt>
                <c:pt idx="13">
                  <c:v>5245.0</c:v>
                </c:pt>
                <c:pt idx="14">
                  <c:v>4769.0</c:v>
                </c:pt>
                <c:pt idx="15">
                  <c:v>4522.0</c:v>
                </c:pt>
                <c:pt idx="16">
                  <c:v>4049.0</c:v>
                </c:pt>
                <c:pt idx="17">
                  <c:v>3916.0</c:v>
                </c:pt>
                <c:pt idx="18">
                  <c:v>3884.0</c:v>
                </c:pt>
                <c:pt idx="19">
                  <c:v>3614.0</c:v>
                </c:pt>
                <c:pt idx="20">
                  <c:v>3577.0</c:v>
                </c:pt>
                <c:pt idx="21">
                  <c:v>3191.0</c:v>
                </c:pt>
                <c:pt idx="22">
                  <c:v>2674.0</c:v>
                </c:pt>
                <c:pt idx="23">
                  <c:v>2558.0</c:v>
                </c:pt>
                <c:pt idx="24">
                  <c:v>2558.0</c:v>
                </c:pt>
                <c:pt idx="25">
                  <c:v>2552.0</c:v>
                </c:pt>
                <c:pt idx="26">
                  <c:v>2471.0</c:v>
                </c:pt>
                <c:pt idx="27">
                  <c:v>2314.0</c:v>
                </c:pt>
                <c:pt idx="28">
                  <c:v>2291.0</c:v>
                </c:pt>
                <c:pt idx="29">
                  <c:v>2249.0</c:v>
                </c:pt>
                <c:pt idx="30">
                  <c:v>2226.0</c:v>
                </c:pt>
                <c:pt idx="31">
                  <c:v>2117.0</c:v>
                </c:pt>
                <c:pt idx="32">
                  <c:v>1997.0</c:v>
                </c:pt>
                <c:pt idx="33">
                  <c:v>1987.0</c:v>
                </c:pt>
                <c:pt idx="34">
                  <c:v>1888.0</c:v>
                </c:pt>
                <c:pt idx="35">
                  <c:v>1761.0</c:v>
                </c:pt>
                <c:pt idx="36">
                  <c:v>1513.0</c:v>
                </c:pt>
                <c:pt idx="37">
                  <c:v>1512.0</c:v>
                </c:pt>
                <c:pt idx="38">
                  <c:v>1510.0</c:v>
                </c:pt>
                <c:pt idx="39">
                  <c:v>1502.0</c:v>
                </c:pt>
                <c:pt idx="40">
                  <c:v>1488.0</c:v>
                </c:pt>
                <c:pt idx="41">
                  <c:v>1478.0</c:v>
                </c:pt>
                <c:pt idx="42">
                  <c:v>1443.0</c:v>
                </c:pt>
                <c:pt idx="43">
                  <c:v>1335.0</c:v>
                </c:pt>
                <c:pt idx="44">
                  <c:v>1310.0</c:v>
                </c:pt>
                <c:pt idx="45">
                  <c:v>1288.0</c:v>
                </c:pt>
                <c:pt idx="46">
                  <c:v>1284.0</c:v>
                </c:pt>
                <c:pt idx="47">
                  <c:v>1250.0</c:v>
                </c:pt>
                <c:pt idx="48">
                  <c:v>1219.0</c:v>
                </c:pt>
                <c:pt idx="49">
                  <c:v>1214.0</c:v>
                </c:pt>
                <c:pt idx="50">
                  <c:v>1189.0</c:v>
                </c:pt>
                <c:pt idx="51">
                  <c:v>1176.0</c:v>
                </c:pt>
                <c:pt idx="52">
                  <c:v>1167.0</c:v>
                </c:pt>
                <c:pt idx="53">
                  <c:v>1164.0</c:v>
                </c:pt>
                <c:pt idx="54">
                  <c:v>1163.0</c:v>
                </c:pt>
                <c:pt idx="55">
                  <c:v>1150.0</c:v>
                </c:pt>
                <c:pt idx="56">
                  <c:v>1141.0</c:v>
                </c:pt>
                <c:pt idx="57">
                  <c:v>1138.0</c:v>
                </c:pt>
                <c:pt idx="58">
                  <c:v>1124.0</c:v>
                </c:pt>
                <c:pt idx="59">
                  <c:v>1112.0</c:v>
                </c:pt>
                <c:pt idx="60">
                  <c:v>1101.0</c:v>
                </c:pt>
                <c:pt idx="61">
                  <c:v>1069.0</c:v>
                </c:pt>
                <c:pt idx="62">
                  <c:v>1066.0</c:v>
                </c:pt>
                <c:pt idx="63">
                  <c:v>1027.0</c:v>
                </c:pt>
                <c:pt idx="64">
                  <c:v>1021.0</c:v>
                </c:pt>
                <c:pt idx="65">
                  <c:v>1011.0</c:v>
                </c:pt>
                <c:pt idx="66">
                  <c:v>999.0</c:v>
                </c:pt>
                <c:pt idx="67">
                  <c:v>998.0</c:v>
                </c:pt>
                <c:pt idx="68">
                  <c:v>982.0</c:v>
                </c:pt>
                <c:pt idx="69">
                  <c:v>968.0</c:v>
                </c:pt>
                <c:pt idx="70">
                  <c:v>966.0</c:v>
                </c:pt>
                <c:pt idx="71">
                  <c:v>960.0</c:v>
                </c:pt>
                <c:pt idx="72">
                  <c:v>958.0</c:v>
                </c:pt>
                <c:pt idx="73">
                  <c:v>951.0</c:v>
                </c:pt>
                <c:pt idx="74">
                  <c:v>940.0</c:v>
                </c:pt>
                <c:pt idx="75">
                  <c:v>940.0</c:v>
                </c:pt>
                <c:pt idx="76">
                  <c:v>928.0</c:v>
                </c:pt>
                <c:pt idx="77">
                  <c:v>914.0</c:v>
                </c:pt>
                <c:pt idx="78">
                  <c:v>913.0</c:v>
                </c:pt>
                <c:pt idx="79">
                  <c:v>912.0</c:v>
                </c:pt>
                <c:pt idx="80">
                  <c:v>892.0</c:v>
                </c:pt>
                <c:pt idx="81">
                  <c:v>880.0</c:v>
                </c:pt>
                <c:pt idx="82">
                  <c:v>878.0</c:v>
                </c:pt>
                <c:pt idx="83">
                  <c:v>877.0</c:v>
                </c:pt>
                <c:pt idx="84">
                  <c:v>876.0</c:v>
                </c:pt>
                <c:pt idx="85">
                  <c:v>865.0</c:v>
                </c:pt>
                <c:pt idx="86">
                  <c:v>841.0</c:v>
                </c:pt>
                <c:pt idx="87">
                  <c:v>836.0</c:v>
                </c:pt>
                <c:pt idx="88">
                  <c:v>818.0</c:v>
                </c:pt>
                <c:pt idx="89">
                  <c:v>816.0</c:v>
                </c:pt>
                <c:pt idx="90">
                  <c:v>807.0</c:v>
                </c:pt>
                <c:pt idx="91">
                  <c:v>806.0</c:v>
                </c:pt>
                <c:pt idx="92">
                  <c:v>793.0</c:v>
                </c:pt>
                <c:pt idx="93">
                  <c:v>785.0</c:v>
                </c:pt>
                <c:pt idx="94">
                  <c:v>781.0</c:v>
                </c:pt>
                <c:pt idx="95">
                  <c:v>776.0</c:v>
                </c:pt>
                <c:pt idx="96">
                  <c:v>773.0</c:v>
                </c:pt>
                <c:pt idx="97">
                  <c:v>763.0</c:v>
                </c:pt>
                <c:pt idx="98">
                  <c:v>731.0</c:v>
                </c:pt>
              </c:numCache>
            </c:numRef>
          </c:val>
        </c:ser>
        <c:firstSliceAng val="0"/>
      </c:pieChart>
    </c:plotArea>
    <c:plotVisOnly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Sheet14!$B$1</c:f>
              <c:strCache>
                <c:ptCount val="1"/>
                <c:pt idx="0">
                  <c:v>dshield</c:v>
                </c:pt>
              </c:strCache>
            </c:strRef>
          </c:tx>
          <c:dLbls>
            <c:dLbl>
              <c:idx val="0"/>
              <c:layout/>
              <c:showCatName val="1"/>
              <c:showPercent val="1"/>
            </c:dLbl>
            <c:dLbl>
              <c:idx val="1"/>
              <c:layout/>
              <c:showCatName val="1"/>
              <c:showPercent val="1"/>
            </c:dLbl>
            <c:dLbl>
              <c:idx val="2"/>
              <c:layout/>
              <c:showCatName val="1"/>
              <c:showPercent val="1"/>
            </c:dLbl>
            <c:dLbl>
              <c:idx val="3"/>
              <c:layout/>
              <c:showCatName val="1"/>
              <c:showPercent val="1"/>
            </c:dLbl>
            <c:dLbl>
              <c:idx val="4"/>
              <c:layout/>
              <c:showCatName val="1"/>
              <c:showPercent val="1"/>
            </c:dLbl>
            <c:delete val="1"/>
          </c:dLbls>
          <c:cat>
            <c:numRef>
              <c:f>Sheet14!$A$2:$A$100</c:f>
              <c:numCache>
                <c:formatCode>General</c:formatCode>
                <c:ptCount val="99"/>
                <c:pt idx="0">
                  <c:v>9121.0</c:v>
                </c:pt>
                <c:pt idx="1">
                  <c:v>8402.0</c:v>
                </c:pt>
                <c:pt idx="2">
                  <c:v>34619.0</c:v>
                </c:pt>
                <c:pt idx="3">
                  <c:v>8452.0</c:v>
                </c:pt>
                <c:pt idx="4">
                  <c:v>6830.0</c:v>
                </c:pt>
                <c:pt idx="5">
                  <c:v>25019.0</c:v>
                </c:pt>
                <c:pt idx="6">
                  <c:v>12322.0</c:v>
                </c:pt>
                <c:pt idx="7">
                  <c:v>8708.0</c:v>
                </c:pt>
                <c:pt idx="8">
                  <c:v>3269.0</c:v>
                </c:pt>
                <c:pt idx="9">
                  <c:v>6849.0</c:v>
                </c:pt>
                <c:pt idx="10">
                  <c:v>5617.0</c:v>
                </c:pt>
                <c:pt idx="11">
                  <c:v>5384.0</c:v>
                </c:pt>
                <c:pt idx="12">
                  <c:v>3215.0</c:v>
                </c:pt>
                <c:pt idx="13">
                  <c:v>9050.0</c:v>
                </c:pt>
                <c:pt idx="14">
                  <c:v>9198.0</c:v>
                </c:pt>
                <c:pt idx="15">
                  <c:v>41440.0</c:v>
                </c:pt>
                <c:pt idx="16">
                  <c:v>8997.0</c:v>
                </c:pt>
                <c:pt idx="17">
                  <c:v>5089.0</c:v>
                </c:pt>
                <c:pt idx="18">
                  <c:v>3352.0</c:v>
                </c:pt>
                <c:pt idx="19">
                  <c:v>9116.0</c:v>
                </c:pt>
                <c:pt idx="20">
                  <c:v>1267.0</c:v>
                </c:pt>
                <c:pt idx="21">
                  <c:v>12880.0</c:v>
                </c:pt>
                <c:pt idx="22">
                  <c:v>12874.0</c:v>
                </c:pt>
                <c:pt idx="23">
                  <c:v>13285.0</c:v>
                </c:pt>
                <c:pt idx="24">
                  <c:v>2856.0</c:v>
                </c:pt>
                <c:pt idx="25">
                  <c:v>5483.0</c:v>
                </c:pt>
                <c:pt idx="26">
                  <c:v>15557.0</c:v>
                </c:pt>
                <c:pt idx="27">
                  <c:v>6697.0</c:v>
                </c:pt>
                <c:pt idx="28">
                  <c:v>6799.0</c:v>
                </c:pt>
                <c:pt idx="29">
                  <c:v>3320.0</c:v>
                </c:pt>
                <c:pt idx="30">
                  <c:v>8866.0</c:v>
                </c:pt>
                <c:pt idx="31">
                  <c:v>31377.0</c:v>
                </c:pt>
                <c:pt idx="32">
                  <c:v>28840.0</c:v>
                </c:pt>
                <c:pt idx="33">
                  <c:v>31334.0</c:v>
                </c:pt>
                <c:pt idx="34">
                  <c:v>31133.0</c:v>
                </c:pt>
                <c:pt idx="35">
                  <c:v>8737.0</c:v>
                </c:pt>
                <c:pt idx="36">
                  <c:v>5607.0</c:v>
                </c:pt>
                <c:pt idx="37">
                  <c:v>8926.0</c:v>
                </c:pt>
                <c:pt idx="38">
                  <c:v>8551.0</c:v>
                </c:pt>
                <c:pt idx="39">
                  <c:v>12741.0</c:v>
                </c:pt>
                <c:pt idx="40">
                  <c:v>3292.0</c:v>
                </c:pt>
                <c:pt idx="41">
                  <c:v>2609.0</c:v>
                </c:pt>
                <c:pt idx="42">
                  <c:v>2119.0</c:v>
                </c:pt>
                <c:pt idx="43">
                  <c:v>12578.0</c:v>
                </c:pt>
                <c:pt idx="44">
                  <c:v>9143.0</c:v>
                </c:pt>
                <c:pt idx="45">
                  <c:v>3216.0</c:v>
                </c:pt>
                <c:pt idx="46">
                  <c:v>12479.0</c:v>
                </c:pt>
                <c:pt idx="47">
                  <c:v>12978.0</c:v>
                </c:pt>
                <c:pt idx="48">
                  <c:v>12542.0</c:v>
                </c:pt>
                <c:pt idx="49">
                  <c:v>3303.0</c:v>
                </c:pt>
                <c:pt idx="50">
                  <c:v>20940.0</c:v>
                </c:pt>
                <c:pt idx="51">
                  <c:v>13124.0</c:v>
                </c:pt>
                <c:pt idx="52">
                  <c:v>12714.0</c:v>
                </c:pt>
                <c:pt idx="53">
                  <c:v>48161.0</c:v>
                </c:pt>
                <c:pt idx="54">
                  <c:v>8400.0</c:v>
                </c:pt>
                <c:pt idx="55">
                  <c:v>42610.0</c:v>
                </c:pt>
                <c:pt idx="56">
                  <c:v>3209.0</c:v>
                </c:pt>
                <c:pt idx="57">
                  <c:v>8369.0</c:v>
                </c:pt>
                <c:pt idx="58">
                  <c:v>15857.0</c:v>
                </c:pt>
                <c:pt idx="59">
                  <c:v>16232.0</c:v>
                </c:pt>
                <c:pt idx="60">
                  <c:v>6739.0</c:v>
                </c:pt>
                <c:pt idx="61">
                  <c:v>28812.0</c:v>
                </c:pt>
                <c:pt idx="62">
                  <c:v>13184.0</c:v>
                </c:pt>
                <c:pt idx="63">
                  <c:v>21502.0</c:v>
                </c:pt>
                <c:pt idx="64">
                  <c:v>13188.0</c:v>
                </c:pt>
                <c:pt idx="65">
                  <c:v>3301.0</c:v>
                </c:pt>
                <c:pt idx="66">
                  <c:v>35228.0</c:v>
                </c:pt>
                <c:pt idx="67">
                  <c:v>20845.0</c:v>
                </c:pt>
                <c:pt idx="68">
                  <c:v>6866.0</c:v>
                </c:pt>
                <c:pt idx="69">
                  <c:v>3243.0</c:v>
                </c:pt>
                <c:pt idx="70">
                  <c:v>28751.0</c:v>
                </c:pt>
                <c:pt idx="71">
                  <c:v>12975.0</c:v>
                </c:pt>
                <c:pt idx="72">
                  <c:v>12301.0</c:v>
                </c:pt>
                <c:pt idx="73">
                  <c:v>1680.0</c:v>
                </c:pt>
                <c:pt idx="74">
                  <c:v>9146.0</c:v>
                </c:pt>
                <c:pt idx="75">
                  <c:v>6910.0</c:v>
                </c:pt>
                <c:pt idx="76">
                  <c:v>8359.0</c:v>
                </c:pt>
                <c:pt idx="77">
                  <c:v>15895.0</c:v>
                </c:pt>
                <c:pt idx="78">
                  <c:v>8764.0</c:v>
                </c:pt>
                <c:pt idx="79">
                  <c:v>12632.0</c:v>
                </c:pt>
                <c:pt idx="80">
                  <c:v>12715.0</c:v>
                </c:pt>
                <c:pt idx="81">
                  <c:v>25515.0</c:v>
                </c:pt>
                <c:pt idx="82">
                  <c:v>30722.0</c:v>
                </c:pt>
                <c:pt idx="83">
                  <c:v>25405.0</c:v>
                </c:pt>
                <c:pt idx="84">
                  <c:v>16345.0</c:v>
                </c:pt>
                <c:pt idx="85">
                  <c:v>8376.0</c:v>
                </c:pt>
                <c:pt idx="86">
                  <c:v>5391.0</c:v>
                </c:pt>
                <c:pt idx="87">
                  <c:v>21098.0</c:v>
                </c:pt>
                <c:pt idx="88">
                  <c:v>21479.0</c:v>
                </c:pt>
                <c:pt idx="89">
                  <c:v>6821.0</c:v>
                </c:pt>
                <c:pt idx="90">
                  <c:v>1241.0</c:v>
                </c:pt>
                <c:pt idx="91">
                  <c:v>5432.0</c:v>
                </c:pt>
                <c:pt idx="92">
                  <c:v>15582.0</c:v>
                </c:pt>
                <c:pt idx="93">
                  <c:v>43234.0</c:v>
                </c:pt>
                <c:pt idx="94">
                  <c:v>12332.0</c:v>
                </c:pt>
                <c:pt idx="95">
                  <c:v>42682.0</c:v>
                </c:pt>
                <c:pt idx="96">
                  <c:v>12530.0</c:v>
                </c:pt>
                <c:pt idx="97">
                  <c:v>16322.0</c:v>
                </c:pt>
                <c:pt idx="98">
                  <c:v>47395.0</c:v>
                </c:pt>
              </c:numCache>
            </c:numRef>
          </c:cat>
          <c:val>
            <c:numRef>
              <c:f>Sheet14!$B$2:$B$100</c:f>
              <c:numCache>
                <c:formatCode>General</c:formatCode>
                <c:ptCount val="99"/>
                <c:pt idx="0">
                  <c:v>22103.0</c:v>
                </c:pt>
                <c:pt idx="1">
                  <c:v>20168.0</c:v>
                </c:pt>
                <c:pt idx="2">
                  <c:v>18728.0</c:v>
                </c:pt>
                <c:pt idx="3">
                  <c:v>11200.0</c:v>
                </c:pt>
                <c:pt idx="4">
                  <c:v>10343.0</c:v>
                </c:pt>
                <c:pt idx="5">
                  <c:v>9466.0</c:v>
                </c:pt>
                <c:pt idx="6">
                  <c:v>9051.0</c:v>
                </c:pt>
                <c:pt idx="7">
                  <c:v>7465.0</c:v>
                </c:pt>
                <c:pt idx="8">
                  <c:v>7067.0</c:v>
                </c:pt>
                <c:pt idx="9">
                  <c:v>6969.0</c:v>
                </c:pt>
                <c:pt idx="10">
                  <c:v>6467.0</c:v>
                </c:pt>
                <c:pt idx="11">
                  <c:v>5715.0</c:v>
                </c:pt>
                <c:pt idx="12">
                  <c:v>5522.0</c:v>
                </c:pt>
                <c:pt idx="13">
                  <c:v>5245.0</c:v>
                </c:pt>
                <c:pt idx="14">
                  <c:v>4769.0</c:v>
                </c:pt>
                <c:pt idx="15">
                  <c:v>4522.0</c:v>
                </c:pt>
                <c:pt idx="16">
                  <c:v>4049.0</c:v>
                </c:pt>
                <c:pt idx="17">
                  <c:v>3916.0</c:v>
                </c:pt>
                <c:pt idx="18">
                  <c:v>3884.0</c:v>
                </c:pt>
                <c:pt idx="19">
                  <c:v>3614.0</c:v>
                </c:pt>
                <c:pt idx="20">
                  <c:v>3577.0</c:v>
                </c:pt>
                <c:pt idx="21">
                  <c:v>3191.0</c:v>
                </c:pt>
                <c:pt idx="22">
                  <c:v>2674.0</c:v>
                </c:pt>
                <c:pt idx="23">
                  <c:v>2558.0</c:v>
                </c:pt>
                <c:pt idx="24">
                  <c:v>2558.0</c:v>
                </c:pt>
                <c:pt idx="25">
                  <c:v>2552.0</c:v>
                </c:pt>
                <c:pt idx="26">
                  <c:v>2471.0</c:v>
                </c:pt>
                <c:pt idx="27">
                  <c:v>2314.0</c:v>
                </c:pt>
                <c:pt idx="28">
                  <c:v>2291.0</c:v>
                </c:pt>
                <c:pt idx="29">
                  <c:v>2249.0</c:v>
                </c:pt>
                <c:pt idx="30">
                  <c:v>2226.0</c:v>
                </c:pt>
                <c:pt idx="31">
                  <c:v>2117.0</c:v>
                </c:pt>
                <c:pt idx="32">
                  <c:v>1997.0</c:v>
                </c:pt>
                <c:pt idx="33">
                  <c:v>1987.0</c:v>
                </c:pt>
                <c:pt idx="34">
                  <c:v>1888.0</c:v>
                </c:pt>
                <c:pt idx="35">
                  <c:v>1761.0</c:v>
                </c:pt>
                <c:pt idx="36">
                  <c:v>1513.0</c:v>
                </c:pt>
                <c:pt idx="37">
                  <c:v>1512.0</c:v>
                </c:pt>
                <c:pt idx="38">
                  <c:v>1510.0</c:v>
                </c:pt>
                <c:pt idx="39">
                  <c:v>1502.0</c:v>
                </c:pt>
                <c:pt idx="40">
                  <c:v>1488.0</c:v>
                </c:pt>
                <c:pt idx="41">
                  <c:v>1478.0</c:v>
                </c:pt>
                <c:pt idx="42">
                  <c:v>1443.0</c:v>
                </c:pt>
                <c:pt idx="43">
                  <c:v>1335.0</c:v>
                </c:pt>
                <c:pt idx="44">
                  <c:v>1310.0</c:v>
                </c:pt>
                <c:pt idx="45">
                  <c:v>1288.0</c:v>
                </c:pt>
                <c:pt idx="46">
                  <c:v>1284.0</c:v>
                </c:pt>
                <c:pt idx="47">
                  <c:v>1250.0</c:v>
                </c:pt>
                <c:pt idx="48">
                  <c:v>1219.0</c:v>
                </c:pt>
                <c:pt idx="49">
                  <c:v>1214.0</c:v>
                </c:pt>
                <c:pt idx="50">
                  <c:v>1189.0</c:v>
                </c:pt>
                <c:pt idx="51">
                  <c:v>1176.0</c:v>
                </c:pt>
                <c:pt idx="52">
                  <c:v>1167.0</c:v>
                </c:pt>
                <c:pt idx="53">
                  <c:v>1164.0</c:v>
                </c:pt>
                <c:pt idx="54">
                  <c:v>1163.0</c:v>
                </c:pt>
                <c:pt idx="55">
                  <c:v>1150.0</c:v>
                </c:pt>
                <c:pt idx="56">
                  <c:v>1141.0</c:v>
                </c:pt>
                <c:pt idx="57">
                  <c:v>1138.0</c:v>
                </c:pt>
                <c:pt idx="58">
                  <c:v>1124.0</c:v>
                </c:pt>
                <c:pt idx="59">
                  <c:v>1112.0</c:v>
                </c:pt>
                <c:pt idx="60">
                  <c:v>1101.0</c:v>
                </c:pt>
                <c:pt idx="61">
                  <c:v>1069.0</c:v>
                </c:pt>
                <c:pt idx="62">
                  <c:v>1066.0</c:v>
                </c:pt>
                <c:pt idx="63">
                  <c:v>1027.0</c:v>
                </c:pt>
                <c:pt idx="64">
                  <c:v>1021.0</c:v>
                </c:pt>
                <c:pt idx="65">
                  <c:v>1011.0</c:v>
                </c:pt>
                <c:pt idx="66">
                  <c:v>999.0</c:v>
                </c:pt>
                <c:pt idx="67">
                  <c:v>998.0</c:v>
                </c:pt>
                <c:pt idx="68">
                  <c:v>982.0</c:v>
                </c:pt>
                <c:pt idx="69">
                  <c:v>968.0</c:v>
                </c:pt>
                <c:pt idx="70">
                  <c:v>966.0</c:v>
                </c:pt>
                <c:pt idx="71">
                  <c:v>960.0</c:v>
                </c:pt>
                <c:pt idx="72">
                  <c:v>958.0</c:v>
                </c:pt>
                <c:pt idx="73">
                  <c:v>951.0</c:v>
                </c:pt>
                <c:pt idx="74">
                  <c:v>940.0</c:v>
                </c:pt>
                <c:pt idx="75">
                  <c:v>940.0</c:v>
                </c:pt>
                <c:pt idx="76">
                  <c:v>928.0</c:v>
                </c:pt>
                <c:pt idx="77">
                  <c:v>914.0</c:v>
                </c:pt>
                <c:pt idx="78">
                  <c:v>913.0</c:v>
                </c:pt>
                <c:pt idx="79">
                  <c:v>912.0</c:v>
                </c:pt>
                <c:pt idx="80">
                  <c:v>892.0</c:v>
                </c:pt>
                <c:pt idx="81">
                  <c:v>880.0</c:v>
                </c:pt>
                <c:pt idx="82">
                  <c:v>878.0</c:v>
                </c:pt>
                <c:pt idx="83">
                  <c:v>877.0</c:v>
                </c:pt>
                <c:pt idx="84">
                  <c:v>876.0</c:v>
                </c:pt>
                <c:pt idx="85">
                  <c:v>865.0</c:v>
                </c:pt>
                <c:pt idx="86">
                  <c:v>841.0</c:v>
                </c:pt>
                <c:pt idx="87">
                  <c:v>836.0</c:v>
                </c:pt>
                <c:pt idx="88">
                  <c:v>818.0</c:v>
                </c:pt>
                <c:pt idx="89">
                  <c:v>816.0</c:v>
                </c:pt>
                <c:pt idx="90">
                  <c:v>807.0</c:v>
                </c:pt>
                <c:pt idx="91">
                  <c:v>806.0</c:v>
                </c:pt>
                <c:pt idx="92">
                  <c:v>793.0</c:v>
                </c:pt>
                <c:pt idx="93">
                  <c:v>785.0</c:v>
                </c:pt>
                <c:pt idx="94">
                  <c:v>781.0</c:v>
                </c:pt>
                <c:pt idx="95">
                  <c:v>776.0</c:v>
                </c:pt>
                <c:pt idx="96">
                  <c:v>773.0</c:v>
                </c:pt>
                <c:pt idx="97">
                  <c:v>763.0</c:v>
                </c:pt>
                <c:pt idx="98">
                  <c:v>731.0</c:v>
                </c:pt>
              </c:numCache>
            </c:numRef>
          </c:val>
        </c:ser>
        <c:firstSliceAng val="0"/>
      </c:pieChart>
    </c:plotArea>
    <c:plotVisOnly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Sheet15!$Q$1</c:f>
              <c:strCache>
                <c:ptCount val="1"/>
                <c:pt idx="0">
                  <c:v>denyhosts</c:v>
                </c:pt>
              </c:strCache>
            </c:strRef>
          </c:tx>
          <c:dLbls>
            <c:dLbl>
              <c:idx val="0"/>
              <c:layout/>
              <c:showCatName val="1"/>
              <c:showPercent val="1"/>
            </c:dLbl>
            <c:dLbl>
              <c:idx val="1"/>
              <c:layout/>
              <c:showCatName val="1"/>
              <c:showPercent val="1"/>
            </c:dLbl>
            <c:dLbl>
              <c:idx val="2"/>
              <c:layout/>
              <c:showCatName val="1"/>
              <c:showPercent val="1"/>
            </c:dLbl>
            <c:dLbl>
              <c:idx val="3"/>
              <c:layout/>
              <c:showCatName val="1"/>
              <c:showPercent val="1"/>
            </c:dLbl>
            <c:dLbl>
              <c:idx val="5"/>
              <c:layout/>
              <c:showCatName val="1"/>
              <c:showPercent val="1"/>
            </c:dLbl>
            <c:delete val="1"/>
          </c:dLbls>
          <c:cat>
            <c:numRef>
              <c:f>Sheet15!$A$2:$A$100</c:f>
              <c:numCache>
                <c:formatCode>General</c:formatCode>
                <c:ptCount val="99"/>
                <c:pt idx="0">
                  <c:v>9121.0</c:v>
                </c:pt>
                <c:pt idx="1">
                  <c:v>6724.0</c:v>
                </c:pt>
                <c:pt idx="2">
                  <c:v>12322.0</c:v>
                </c:pt>
                <c:pt idx="3">
                  <c:v>5617.0</c:v>
                </c:pt>
                <c:pt idx="4">
                  <c:v>8972.0</c:v>
                </c:pt>
                <c:pt idx="5">
                  <c:v>8452.0</c:v>
                </c:pt>
                <c:pt idx="6">
                  <c:v>3352.0</c:v>
                </c:pt>
                <c:pt idx="7">
                  <c:v>3269.0</c:v>
                </c:pt>
                <c:pt idx="8">
                  <c:v>5384.0</c:v>
                </c:pt>
                <c:pt idx="9">
                  <c:v>13188.0</c:v>
                </c:pt>
                <c:pt idx="10">
                  <c:v>3215.0</c:v>
                </c:pt>
                <c:pt idx="11">
                  <c:v>6830.0</c:v>
                </c:pt>
                <c:pt idx="12">
                  <c:v>1267.0</c:v>
                </c:pt>
                <c:pt idx="13">
                  <c:v>41440.0</c:v>
                </c:pt>
                <c:pt idx="14">
                  <c:v>24940.0</c:v>
                </c:pt>
                <c:pt idx="15">
                  <c:v>8997.0</c:v>
                </c:pt>
                <c:pt idx="16">
                  <c:v>16265.0</c:v>
                </c:pt>
                <c:pt idx="17">
                  <c:v>20860.0</c:v>
                </c:pt>
                <c:pt idx="18">
                  <c:v>12880.0</c:v>
                </c:pt>
                <c:pt idx="19">
                  <c:v>28753.0</c:v>
                </c:pt>
                <c:pt idx="20">
                  <c:v>8926.0</c:v>
                </c:pt>
                <c:pt idx="21">
                  <c:v>8560.0</c:v>
                </c:pt>
                <c:pt idx="22">
                  <c:v>6849.0</c:v>
                </c:pt>
                <c:pt idx="23">
                  <c:v>12874.0</c:v>
                </c:pt>
                <c:pt idx="24">
                  <c:v>21050.0</c:v>
                </c:pt>
                <c:pt idx="25">
                  <c:v>5610.0</c:v>
                </c:pt>
                <c:pt idx="26">
                  <c:v>15895.0</c:v>
                </c:pt>
                <c:pt idx="27">
                  <c:v>24961.0</c:v>
                </c:pt>
                <c:pt idx="28">
                  <c:v>12479.0</c:v>
                </c:pt>
                <c:pt idx="29">
                  <c:v>8708.0</c:v>
                </c:pt>
                <c:pt idx="30">
                  <c:v>3320.0</c:v>
                </c:pt>
                <c:pt idx="31">
                  <c:v>680.0</c:v>
                </c:pt>
                <c:pt idx="32">
                  <c:v>20838.0</c:v>
                </c:pt>
                <c:pt idx="33">
                  <c:v>21479.0</c:v>
                </c:pt>
                <c:pt idx="34">
                  <c:v>9198.0</c:v>
                </c:pt>
                <c:pt idx="35">
                  <c:v>6703.0</c:v>
                </c:pt>
                <c:pt idx="36">
                  <c:v>137.0</c:v>
                </c:pt>
                <c:pt idx="37">
                  <c:v>12683.0</c:v>
                </c:pt>
                <c:pt idx="38">
                  <c:v>2856.0</c:v>
                </c:pt>
                <c:pt idx="39">
                  <c:v>13213.0</c:v>
                </c:pt>
                <c:pt idx="40">
                  <c:v>6739.0</c:v>
                </c:pt>
                <c:pt idx="41">
                  <c:v>42362.0</c:v>
                </c:pt>
                <c:pt idx="42">
                  <c:v>29550.0</c:v>
                </c:pt>
                <c:pt idx="43">
                  <c:v>9105.0</c:v>
                </c:pt>
                <c:pt idx="44">
                  <c:v>5089.0</c:v>
                </c:pt>
                <c:pt idx="45">
                  <c:v>8764.0</c:v>
                </c:pt>
                <c:pt idx="46">
                  <c:v>3239.0</c:v>
                </c:pt>
                <c:pt idx="47">
                  <c:v>12946.0</c:v>
                </c:pt>
                <c:pt idx="48">
                  <c:v>25490.0</c:v>
                </c:pt>
                <c:pt idx="49">
                  <c:v>25405.0</c:v>
                </c:pt>
                <c:pt idx="50">
                  <c:v>3209.0</c:v>
                </c:pt>
                <c:pt idx="51">
                  <c:v>766.0</c:v>
                </c:pt>
                <c:pt idx="52">
                  <c:v>3249.0</c:v>
                </c:pt>
                <c:pt idx="53">
                  <c:v>42926.0</c:v>
                </c:pt>
                <c:pt idx="54">
                  <c:v>15830.0</c:v>
                </c:pt>
                <c:pt idx="55">
                  <c:v>48172.0</c:v>
                </c:pt>
                <c:pt idx="56">
                  <c:v>35228.0</c:v>
                </c:pt>
                <c:pt idx="57">
                  <c:v>9050.0</c:v>
                </c:pt>
                <c:pt idx="58">
                  <c:v>3301.0</c:v>
                </c:pt>
                <c:pt idx="59">
                  <c:v>5483.0</c:v>
                </c:pt>
                <c:pt idx="60">
                  <c:v>15557.0</c:v>
                </c:pt>
                <c:pt idx="61">
                  <c:v>6799.0</c:v>
                </c:pt>
                <c:pt idx="62">
                  <c:v>20773.0</c:v>
                </c:pt>
                <c:pt idx="63">
                  <c:v>12741.0</c:v>
                </c:pt>
                <c:pt idx="64">
                  <c:v>5391.0</c:v>
                </c:pt>
                <c:pt idx="65">
                  <c:v>28885.0</c:v>
                </c:pt>
                <c:pt idx="66">
                  <c:v>28840.0</c:v>
                </c:pt>
                <c:pt idx="67">
                  <c:v>286.0</c:v>
                </c:pt>
                <c:pt idx="68">
                  <c:v>24989.0</c:v>
                </c:pt>
                <c:pt idx="69">
                  <c:v>8813.0</c:v>
                </c:pt>
                <c:pt idx="70">
                  <c:v>1680.0</c:v>
                </c:pt>
                <c:pt idx="71">
                  <c:v>25019.0</c:v>
                </c:pt>
                <c:pt idx="72">
                  <c:v>8402.0</c:v>
                </c:pt>
                <c:pt idx="73">
                  <c:v>12715.0</c:v>
                </c:pt>
                <c:pt idx="74">
                  <c:v>15802.0</c:v>
                </c:pt>
                <c:pt idx="75">
                  <c:v>48185.0</c:v>
                </c:pt>
                <c:pt idx="76">
                  <c:v>8220.0</c:v>
                </c:pt>
                <c:pt idx="77">
                  <c:v>12301.0</c:v>
                </c:pt>
                <c:pt idx="78">
                  <c:v>31203.0</c:v>
                </c:pt>
                <c:pt idx="79">
                  <c:v>3216.0</c:v>
                </c:pt>
                <c:pt idx="80">
                  <c:v>3292.0</c:v>
                </c:pt>
                <c:pt idx="81">
                  <c:v>6697.0</c:v>
                </c:pt>
                <c:pt idx="82">
                  <c:v>31148.0</c:v>
                </c:pt>
                <c:pt idx="83">
                  <c:v>8781.0</c:v>
                </c:pt>
                <c:pt idx="84">
                  <c:v>42298.0</c:v>
                </c:pt>
                <c:pt idx="85">
                  <c:v>28677.0</c:v>
                </c:pt>
                <c:pt idx="86">
                  <c:v>9116.0</c:v>
                </c:pt>
                <c:pt idx="87">
                  <c:v>29169.0</c:v>
                </c:pt>
                <c:pt idx="88">
                  <c:v>31334.0</c:v>
                </c:pt>
                <c:pt idx="89">
                  <c:v>15418.0</c:v>
                </c:pt>
                <c:pt idx="90">
                  <c:v>51559.0</c:v>
                </c:pt>
                <c:pt idx="91">
                  <c:v>30844.0</c:v>
                </c:pt>
                <c:pt idx="92">
                  <c:v>8612.0</c:v>
                </c:pt>
                <c:pt idx="93">
                  <c:v>8866.0</c:v>
                </c:pt>
                <c:pt idx="94">
                  <c:v>8551.0</c:v>
                </c:pt>
                <c:pt idx="95">
                  <c:v>5396.0</c:v>
                </c:pt>
                <c:pt idx="96">
                  <c:v>6690.0</c:v>
                </c:pt>
                <c:pt idx="97">
                  <c:v>31103.0</c:v>
                </c:pt>
                <c:pt idx="98">
                  <c:v>21219.0</c:v>
                </c:pt>
              </c:numCache>
            </c:numRef>
          </c:cat>
          <c:val>
            <c:numRef>
              <c:f>Sheet15!$Q$2:$Q$100</c:f>
              <c:numCache>
                <c:formatCode>General</c:formatCode>
                <c:ptCount val="99"/>
                <c:pt idx="0">
                  <c:v>1276.0</c:v>
                </c:pt>
                <c:pt idx="1">
                  <c:v>911.0</c:v>
                </c:pt>
                <c:pt idx="2">
                  <c:v>643.0</c:v>
                </c:pt>
                <c:pt idx="3">
                  <c:v>590.0</c:v>
                </c:pt>
                <c:pt idx="4">
                  <c:v>557.0</c:v>
                </c:pt>
                <c:pt idx="5">
                  <c:v>502.0</c:v>
                </c:pt>
                <c:pt idx="6">
                  <c:v>495.0</c:v>
                </c:pt>
                <c:pt idx="7">
                  <c:v>481.0</c:v>
                </c:pt>
                <c:pt idx="8">
                  <c:v>460.0</c:v>
                </c:pt>
                <c:pt idx="9">
                  <c:v>407.0</c:v>
                </c:pt>
                <c:pt idx="10">
                  <c:v>401.0</c:v>
                </c:pt>
                <c:pt idx="11">
                  <c:v>373.0</c:v>
                </c:pt>
                <c:pt idx="12">
                  <c:v>310.0</c:v>
                </c:pt>
                <c:pt idx="13">
                  <c:v>308.0</c:v>
                </c:pt>
                <c:pt idx="14">
                  <c:v>301.0</c:v>
                </c:pt>
                <c:pt idx="15">
                  <c:v>275.0</c:v>
                </c:pt>
                <c:pt idx="16">
                  <c:v>248.0</c:v>
                </c:pt>
                <c:pt idx="17">
                  <c:v>244.0</c:v>
                </c:pt>
                <c:pt idx="18">
                  <c:v>231.0</c:v>
                </c:pt>
                <c:pt idx="19">
                  <c:v>225.0</c:v>
                </c:pt>
                <c:pt idx="20">
                  <c:v>224.0</c:v>
                </c:pt>
                <c:pt idx="21">
                  <c:v>223.0</c:v>
                </c:pt>
                <c:pt idx="22">
                  <c:v>215.0</c:v>
                </c:pt>
                <c:pt idx="23">
                  <c:v>214.0</c:v>
                </c:pt>
                <c:pt idx="24">
                  <c:v>205.0</c:v>
                </c:pt>
                <c:pt idx="25">
                  <c:v>199.0</c:v>
                </c:pt>
                <c:pt idx="26">
                  <c:v>194.0</c:v>
                </c:pt>
                <c:pt idx="27">
                  <c:v>173.0</c:v>
                </c:pt>
                <c:pt idx="28">
                  <c:v>171.0</c:v>
                </c:pt>
                <c:pt idx="29">
                  <c:v>154.0</c:v>
                </c:pt>
                <c:pt idx="30">
                  <c:v>154.0</c:v>
                </c:pt>
                <c:pt idx="31">
                  <c:v>148.0</c:v>
                </c:pt>
                <c:pt idx="32">
                  <c:v>146.0</c:v>
                </c:pt>
                <c:pt idx="33">
                  <c:v>145.0</c:v>
                </c:pt>
                <c:pt idx="34">
                  <c:v>143.0</c:v>
                </c:pt>
                <c:pt idx="35">
                  <c:v>121.0</c:v>
                </c:pt>
                <c:pt idx="36">
                  <c:v>120.0</c:v>
                </c:pt>
                <c:pt idx="37">
                  <c:v>118.0</c:v>
                </c:pt>
                <c:pt idx="38">
                  <c:v>116.0</c:v>
                </c:pt>
                <c:pt idx="39">
                  <c:v>103.0</c:v>
                </c:pt>
                <c:pt idx="40">
                  <c:v>102.0</c:v>
                </c:pt>
                <c:pt idx="41">
                  <c:v>94.0</c:v>
                </c:pt>
                <c:pt idx="42">
                  <c:v>91.0</c:v>
                </c:pt>
                <c:pt idx="43">
                  <c:v>85.0</c:v>
                </c:pt>
                <c:pt idx="44">
                  <c:v>84.0</c:v>
                </c:pt>
                <c:pt idx="45">
                  <c:v>82.0</c:v>
                </c:pt>
                <c:pt idx="46">
                  <c:v>80.0</c:v>
                </c:pt>
                <c:pt idx="47">
                  <c:v>79.0</c:v>
                </c:pt>
                <c:pt idx="48">
                  <c:v>79.0</c:v>
                </c:pt>
                <c:pt idx="49">
                  <c:v>79.0</c:v>
                </c:pt>
                <c:pt idx="50">
                  <c:v>76.0</c:v>
                </c:pt>
                <c:pt idx="51">
                  <c:v>76.0</c:v>
                </c:pt>
                <c:pt idx="52">
                  <c:v>75.0</c:v>
                </c:pt>
                <c:pt idx="53">
                  <c:v>74.0</c:v>
                </c:pt>
                <c:pt idx="54">
                  <c:v>71.0</c:v>
                </c:pt>
                <c:pt idx="55">
                  <c:v>71.0</c:v>
                </c:pt>
                <c:pt idx="56">
                  <c:v>70.0</c:v>
                </c:pt>
                <c:pt idx="57">
                  <c:v>69.0</c:v>
                </c:pt>
                <c:pt idx="58">
                  <c:v>63.0</c:v>
                </c:pt>
                <c:pt idx="59">
                  <c:v>62.0</c:v>
                </c:pt>
                <c:pt idx="60">
                  <c:v>61.0</c:v>
                </c:pt>
                <c:pt idx="61">
                  <c:v>61.0</c:v>
                </c:pt>
                <c:pt idx="62">
                  <c:v>60.0</c:v>
                </c:pt>
                <c:pt idx="63">
                  <c:v>60.0</c:v>
                </c:pt>
                <c:pt idx="64">
                  <c:v>60.0</c:v>
                </c:pt>
                <c:pt idx="65">
                  <c:v>60.0</c:v>
                </c:pt>
                <c:pt idx="66">
                  <c:v>60.0</c:v>
                </c:pt>
                <c:pt idx="67">
                  <c:v>59.0</c:v>
                </c:pt>
                <c:pt idx="68">
                  <c:v>58.0</c:v>
                </c:pt>
                <c:pt idx="69">
                  <c:v>57.0</c:v>
                </c:pt>
                <c:pt idx="70">
                  <c:v>56.0</c:v>
                </c:pt>
                <c:pt idx="71">
                  <c:v>56.0</c:v>
                </c:pt>
                <c:pt idx="72">
                  <c:v>55.0</c:v>
                </c:pt>
                <c:pt idx="73">
                  <c:v>55.0</c:v>
                </c:pt>
                <c:pt idx="74">
                  <c:v>55.0</c:v>
                </c:pt>
                <c:pt idx="75">
                  <c:v>54.0</c:v>
                </c:pt>
                <c:pt idx="76">
                  <c:v>54.0</c:v>
                </c:pt>
                <c:pt idx="77">
                  <c:v>54.0</c:v>
                </c:pt>
                <c:pt idx="78">
                  <c:v>54.0</c:v>
                </c:pt>
                <c:pt idx="79">
                  <c:v>53.0</c:v>
                </c:pt>
                <c:pt idx="80">
                  <c:v>53.0</c:v>
                </c:pt>
                <c:pt idx="81">
                  <c:v>53.0</c:v>
                </c:pt>
                <c:pt idx="82">
                  <c:v>52.0</c:v>
                </c:pt>
                <c:pt idx="83">
                  <c:v>52.0</c:v>
                </c:pt>
                <c:pt idx="84">
                  <c:v>52.0</c:v>
                </c:pt>
                <c:pt idx="85">
                  <c:v>51.0</c:v>
                </c:pt>
                <c:pt idx="86">
                  <c:v>50.0</c:v>
                </c:pt>
                <c:pt idx="87">
                  <c:v>50.0</c:v>
                </c:pt>
                <c:pt idx="88">
                  <c:v>50.0</c:v>
                </c:pt>
                <c:pt idx="89">
                  <c:v>47.0</c:v>
                </c:pt>
                <c:pt idx="90">
                  <c:v>46.0</c:v>
                </c:pt>
                <c:pt idx="91">
                  <c:v>46.0</c:v>
                </c:pt>
                <c:pt idx="92">
                  <c:v>45.0</c:v>
                </c:pt>
                <c:pt idx="93">
                  <c:v>45.0</c:v>
                </c:pt>
                <c:pt idx="94">
                  <c:v>43.0</c:v>
                </c:pt>
                <c:pt idx="95">
                  <c:v>42.0</c:v>
                </c:pt>
                <c:pt idx="96">
                  <c:v>42.0</c:v>
                </c:pt>
                <c:pt idx="97">
                  <c:v>41.0</c:v>
                </c:pt>
                <c:pt idx="98">
                  <c:v>41.0</c:v>
                </c:pt>
              </c:numCache>
            </c:numRef>
          </c:val>
        </c:ser>
        <c:firstSliceAng val="0"/>
      </c:pieChart>
    </c:plotArea>
    <c:plotVisOnly val="1"/>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Sheet16!$H$1</c:f>
              <c:strCache>
                <c:ptCount val="1"/>
                <c:pt idx="0">
                  <c:v>zeus</c:v>
                </c:pt>
              </c:strCache>
            </c:strRef>
          </c:tx>
          <c:dLbls>
            <c:dLbl>
              <c:idx val="0"/>
              <c:layout/>
              <c:showCatName val="1"/>
              <c:showPercent val="1"/>
            </c:dLbl>
            <c:dLbl>
              <c:idx val="1"/>
              <c:layout/>
              <c:showCatName val="1"/>
              <c:showPercent val="1"/>
            </c:dLbl>
            <c:dLbl>
              <c:idx val="2"/>
              <c:layout/>
              <c:showCatName val="1"/>
              <c:showPercent val="1"/>
            </c:dLbl>
            <c:dLbl>
              <c:idx val="3"/>
              <c:layout/>
              <c:showCatName val="1"/>
              <c:showPercent val="1"/>
            </c:dLbl>
            <c:dLbl>
              <c:idx val="4"/>
              <c:layout/>
              <c:showCatName val="1"/>
              <c:showPercent val="1"/>
            </c:dLbl>
            <c:dLbl>
              <c:idx val="5"/>
              <c:layout/>
              <c:showCatName val="1"/>
              <c:showPercent val="1"/>
            </c:dLbl>
            <c:delete val="1"/>
          </c:dLbls>
          <c:cat>
            <c:numRef>
              <c:f>Sheet16!$A$2:$A$100</c:f>
              <c:numCache>
                <c:formatCode>General</c:formatCode>
                <c:ptCount val="99"/>
                <c:pt idx="0">
                  <c:v>47583.0</c:v>
                </c:pt>
                <c:pt idx="1">
                  <c:v>25406.0</c:v>
                </c:pt>
                <c:pt idx="2">
                  <c:v>12695.0</c:v>
                </c:pt>
                <c:pt idx="3">
                  <c:v>16125.0</c:v>
                </c:pt>
                <c:pt idx="4">
                  <c:v>16265.0</c:v>
                </c:pt>
                <c:pt idx="5">
                  <c:v>56773.0</c:v>
                </c:pt>
                <c:pt idx="6">
                  <c:v>24940.0</c:v>
                </c:pt>
                <c:pt idx="7">
                  <c:v>49335.0</c:v>
                </c:pt>
                <c:pt idx="8">
                  <c:v>48020.0</c:v>
                </c:pt>
                <c:pt idx="9">
                  <c:v>50244.0</c:v>
                </c:pt>
                <c:pt idx="10">
                  <c:v>56659.0</c:v>
                </c:pt>
                <c:pt idx="11">
                  <c:v>41947.0</c:v>
                </c:pt>
                <c:pt idx="12">
                  <c:v>15621.0</c:v>
                </c:pt>
                <c:pt idx="13">
                  <c:v>16276.0</c:v>
                </c:pt>
                <c:pt idx="14">
                  <c:v>43146.0</c:v>
                </c:pt>
                <c:pt idx="15">
                  <c:v>29076.0</c:v>
                </c:pt>
                <c:pt idx="16">
                  <c:v>24971.0</c:v>
                </c:pt>
                <c:pt idx="17">
                  <c:v>28753.0</c:v>
                </c:pt>
                <c:pt idx="18">
                  <c:v>13213.0</c:v>
                </c:pt>
                <c:pt idx="19">
                  <c:v>39758.0</c:v>
                </c:pt>
                <c:pt idx="20">
                  <c:v>29182.0</c:v>
                </c:pt>
                <c:pt idx="21">
                  <c:v>29073.0</c:v>
                </c:pt>
                <c:pt idx="22">
                  <c:v>21219.0</c:v>
                </c:pt>
                <c:pt idx="23">
                  <c:v>30968.0</c:v>
                </c:pt>
                <c:pt idx="24">
                  <c:v>15626.0</c:v>
                </c:pt>
                <c:pt idx="25">
                  <c:v>48587.0</c:v>
                </c:pt>
                <c:pt idx="26">
                  <c:v>9155.0</c:v>
                </c:pt>
                <c:pt idx="27">
                  <c:v>25556.0</c:v>
                </c:pt>
                <c:pt idx="28">
                  <c:v>34421.0</c:v>
                </c:pt>
                <c:pt idx="29">
                  <c:v>12322.0</c:v>
                </c:pt>
                <c:pt idx="30">
                  <c:v>12824.0</c:v>
                </c:pt>
                <c:pt idx="31">
                  <c:v>49544.0</c:v>
                </c:pt>
                <c:pt idx="32">
                  <c:v>8560.0</c:v>
                </c:pt>
                <c:pt idx="33">
                  <c:v>35470.0</c:v>
                </c:pt>
                <c:pt idx="34">
                  <c:v>12306.0</c:v>
                </c:pt>
                <c:pt idx="35">
                  <c:v>47846.0</c:v>
                </c:pt>
                <c:pt idx="36">
                  <c:v>35732.0</c:v>
                </c:pt>
                <c:pt idx="37">
                  <c:v>48809.0</c:v>
                </c:pt>
                <c:pt idx="38">
                  <c:v>20773.0</c:v>
                </c:pt>
                <c:pt idx="39">
                  <c:v>28677.0</c:v>
                </c:pt>
                <c:pt idx="40">
                  <c:v>15830.0</c:v>
                </c:pt>
                <c:pt idx="41">
                  <c:v>42755.0</c:v>
                </c:pt>
                <c:pt idx="42">
                  <c:v>48185.0</c:v>
                </c:pt>
                <c:pt idx="43">
                  <c:v>6849.0</c:v>
                </c:pt>
                <c:pt idx="44">
                  <c:v>44112.0</c:v>
                </c:pt>
                <c:pt idx="45">
                  <c:v>3320.0</c:v>
                </c:pt>
                <c:pt idx="46">
                  <c:v>9121.0</c:v>
                </c:pt>
                <c:pt idx="47">
                  <c:v>50673.0</c:v>
                </c:pt>
                <c:pt idx="48">
                  <c:v>25532.0</c:v>
                </c:pt>
                <c:pt idx="49">
                  <c:v>5577.0</c:v>
                </c:pt>
                <c:pt idx="50">
                  <c:v>34011.0</c:v>
                </c:pt>
                <c:pt idx="51">
                  <c:v>43355.0</c:v>
                </c:pt>
                <c:pt idx="52">
                  <c:v>49505.0</c:v>
                </c:pt>
                <c:pt idx="53">
                  <c:v>13184.0</c:v>
                </c:pt>
                <c:pt idx="54">
                  <c:v>50056.0</c:v>
                </c:pt>
                <c:pt idx="55">
                  <c:v>6903.0</c:v>
                </c:pt>
                <c:pt idx="56">
                  <c:v>42708.0</c:v>
                </c:pt>
                <c:pt idx="57">
                  <c:v>43948.0</c:v>
                </c:pt>
                <c:pt idx="58">
                  <c:v>43637.0</c:v>
                </c:pt>
                <c:pt idx="59">
                  <c:v>44136.0</c:v>
                </c:pt>
                <c:pt idx="60">
                  <c:v>24651.0</c:v>
                </c:pt>
                <c:pt idx="61">
                  <c:v>42741.0</c:v>
                </c:pt>
                <c:pt idx="62">
                  <c:v>3249.0</c:v>
                </c:pt>
                <c:pt idx="63">
                  <c:v>8615.0</c:v>
                </c:pt>
                <c:pt idx="64">
                  <c:v>49130.0</c:v>
                </c:pt>
                <c:pt idx="65">
                  <c:v>45045.0</c:v>
                </c:pt>
                <c:pt idx="66">
                  <c:v>9070.0</c:v>
                </c:pt>
                <c:pt idx="67">
                  <c:v>34145.0</c:v>
                </c:pt>
                <c:pt idx="68">
                  <c:v>49367.0</c:v>
                </c:pt>
                <c:pt idx="69">
                  <c:v>49693.0</c:v>
                </c:pt>
                <c:pt idx="70">
                  <c:v>21396.0</c:v>
                </c:pt>
                <c:pt idx="71">
                  <c:v>39354.0</c:v>
                </c:pt>
                <c:pt idx="72">
                  <c:v>8371.0</c:v>
                </c:pt>
                <c:pt idx="73">
                  <c:v>49093.0</c:v>
                </c:pt>
                <c:pt idx="74">
                  <c:v>47434.0</c:v>
                </c:pt>
                <c:pt idx="75">
                  <c:v>44088.0</c:v>
                </c:pt>
                <c:pt idx="76">
                  <c:v>48614.0</c:v>
                </c:pt>
                <c:pt idx="77">
                  <c:v>25133.0</c:v>
                </c:pt>
                <c:pt idx="78">
                  <c:v>29600.0</c:v>
                </c:pt>
                <c:pt idx="79">
                  <c:v>43108.0</c:v>
                </c:pt>
                <c:pt idx="80">
                  <c:v>15857.0</c:v>
                </c:pt>
                <c:pt idx="81">
                  <c:v>5538.0</c:v>
                </c:pt>
                <c:pt idx="82">
                  <c:v>42692.0</c:v>
                </c:pt>
                <c:pt idx="83">
                  <c:v>44925.0</c:v>
                </c:pt>
                <c:pt idx="84">
                  <c:v>8400.0</c:v>
                </c:pt>
                <c:pt idx="85">
                  <c:v>34977.0</c:v>
                </c:pt>
                <c:pt idx="86">
                  <c:v>29031.0</c:v>
                </c:pt>
                <c:pt idx="87">
                  <c:v>48533.0</c:v>
                </c:pt>
                <c:pt idx="88">
                  <c:v>39227.0</c:v>
                </c:pt>
                <c:pt idx="89">
                  <c:v>44557.0</c:v>
                </c:pt>
                <c:pt idx="90">
                  <c:v>44546.0</c:v>
                </c:pt>
                <c:pt idx="91">
                  <c:v>16138.0</c:v>
                </c:pt>
                <c:pt idx="92">
                  <c:v>15598.0</c:v>
                </c:pt>
                <c:pt idx="93">
                  <c:v>24961.0</c:v>
                </c:pt>
                <c:pt idx="94">
                  <c:v>24867.0</c:v>
                </c:pt>
                <c:pt idx="95">
                  <c:v>3216.0</c:v>
                </c:pt>
                <c:pt idx="96">
                  <c:v>8708.0</c:v>
                </c:pt>
                <c:pt idx="97">
                  <c:v>21155.0</c:v>
                </c:pt>
                <c:pt idx="98">
                  <c:v>8622.0</c:v>
                </c:pt>
              </c:numCache>
            </c:numRef>
          </c:cat>
          <c:val>
            <c:numRef>
              <c:f>Sheet16!$H$2:$H$100</c:f>
              <c:numCache>
                <c:formatCode>General</c:formatCode>
                <c:ptCount val="99"/>
                <c:pt idx="0">
                  <c:v>17.0</c:v>
                </c:pt>
                <c:pt idx="1">
                  <c:v>16.0</c:v>
                </c:pt>
                <c:pt idx="2">
                  <c:v>9.0</c:v>
                </c:pt>
                <c:pt idx="3">
                  <c:v>8.0</c:v>
                </c:pt>
                <c:pt idx="4">
                  <c:v>7.0</c:v>
                </c:pt>
                <c:pt idx="5">
                  <c:v>6.0</c:v>
                </c:pt>
                <c:pt idx="6">
                  <c:v>5.0</c:v>
                </c:pt>
                <c:pt idx="7">
                  <c:v>5.0</c:v>
                </c:pt>
                <c:pt idx="8">
                  <c:v>5.0</c:v>
                </c:pt>
                <c:pt idx="9">
                  <c:v>4.0</c:v>
                </c:pt>
                <c:pt idx="10">
                  <c:v>4.0</c:v>
                </c:pt>
                <c:pt idx="11">
                  <c:v>3.0</c:v>
                </c:pt>
                <c:pt idx="12">
                  <c:v>3.0</c:v>
                </c:pt>
                <c:pt idx="13">
                  <c:v>2.0</c:v>
                </c:pt>
                <c:pt idx="14">
                  <c:v>2.0</c:v>
                </c:pt>
                <c:pt idx="15">
                  <c:v>2.0</c:v>
                </c:pt>
                <c:pt idx="16">
                  <c:v>2.0</c:v>
                </c:pt>
                <c:pt idx="17">
                  <c:v>2.0</c:v>
                </c:pt>
                <c:pt idx="18">
                  <c:v>2.0</c:v>
                </c:pt>
                <c:pt idx="19">
                  <c:v>2.0</c:v>
                </c:pt>
                <c:pt idx="20">
                  <c:v>2.0</c:v>
                </c:pt>
                <c:pt idx="21">
                  <c:v>2.0</c:v>
                </c:pt>
                <c:pt idx="22">
                  <c:v>2.0</c:v>
                </c:pt>
                <c:pt idx="23">
                  <c:v>2.0</c:v>
                </c:pt>
                <c:pt idx="24">
                  <c:v>2.0</c:v>
                </c:pt>
                <c:pt idx="25">
                  <c:v>2.0</c:v>
                </c:pt>
                <c:pt idx="26">
                  <c:v>2.0</c:v>
                </c:pt>
                <c:pt idx="27">
                  <c:v>2.0</c:v>
                </c:pt>
                <c:pt idx="28">
                  <c:v>2.0</c:v>
                </c:pt>
                <c:pt idx="29">
                  <c:v>1.0</c:v>
                </c:pt>
                <c:pt idx="30">
                  <c:v>1.0</c:v>
                </c:pt>
                <c:pt idx="31">
                  <c:v>1.0</c:v>
                </c:pt>
                <c:pt idx="32">
                  <c:v>1.0</c:v>
                </c:pt>
                <c:pt idx="33">
                  <c:v>1.0</c:v>
                </c:pt>
                <c:pt idx="34">
                  <c:v>1.0</c:v>
                </c:pt>
                <c:pt idx="35">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pt idx="49">
                  <c:v>1.0</c:v>
                </c:pt>
                <c:pt idx="50">
                  <c:v>1.0</c:v>
                </c:pt>
                <c:pt idx="51">
                  <c:v>1.0</c:v>
                </c:pt>
                <c:pt idx="52">
                  <c:v>1.0</c:v>
                </c:pt>
                <c:pt idx="53">
                  <c:v>1.0</c:v>
                </c:pt>
                <c:pt idx="54">
                  <c:v>1.0</c:v>
                </c:pt>
                <c:pt idx="55">
                  <c:v>1.0</c:v>
                </c:pt>
                <c:pt idx="56">
                  <c:v>1.0</c:v>
                </c:pt>
                <c:pt idx="57">
                  <c:v>1.0</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0.0</c:v>
                </c:pt>
                <c:pt idx="90">
                  <c:v>0.0</c:v>
                </c:pt>
                <c:pt idx="91">
                  <c:v>0.0</c:v>
                </c:pt>
                <c:pt idx="92">
                  <c:v>0.0</c:v>
                </c:pt>
                <c:pt idx="93">
                  <c:v>0.0</c:v>
                </c:pt>
                <c:pt idx="94">
                  <c:v>0.0</c:v>
                </c:pt>
                <c:pt idx="95">
                  <c:v>0.0</c:v>
                </c:pt>
                <c:pt idx="96">
                  <c:v>0.0</c:v>
                </c:pt>
                <c:pt idx="97">
                  <c:v>0.0</c:v>
                </c:pt>
                <c:pt idx="98">
                  <c:v>0.0</c:v>
                </c:pt>
              </c:numCache>
            </c:numRef>
          </c:val>
        </c:ser>
        <c:firstSliceAng val="0"/>
      </c:pieChart>
    </c:plotArea>
    <c:plotVisOnly val="1"/>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0"/>
          <c:order val="0"/>
          <c:tx>
            <c:strRef>
              <c:f>Sheet2!$N$1</c:f>
              <c:strCache>
                <c:ptCount val="1"/>
                <c:pt idx="0">
                  <c:v>total</c:v>
                </c:pt>
              </c:strCache>
            </c:strRef>
          </c:tx>
          <c:spPr>
            <a:solidFill>
              <a:schemeClr val="accent3"/>
            </a:solidFill>
          </c:spPr>
          <c:cat>
            <c:strRef>
              <c:f>Sheet2!$A$2:$A$50</c:f>
              <c:strCache>
                <c:ptCount val="49"/>
                <c:pt idx="0">
                  <c:v>88.224.0.0/11</c:v>
                </c:pt>
                <c:pt idx="1">
                  <c:v>83.0.0.0/11</c:v>
                </c:pt>
                <c:pt idx="2">
                  <c:v>86.128.0.0/10</c:v>
                </c:pt>
                <c:pt idx="3">
                  <c:v>92.0.0.0/11</c:v>
                </c:pt>
                <c:pt idx="4">
                  <c:v>84.128.0.0/10</c:v>
                </c:pt>
                <c:pt idx="5">
                  <c:v>91.0.0.0/10</c:v>
                </c:pt>
                <c:pt idx="6">
                  <c:v>85.96.0.0/12</c:v>
                </c:pt>
                <c:pt idx="7">
                  <c:v>86.128.0.0/11</c:v>
                </c:pt>
                <c:pt idx="8">
                  <c:v>79.192.0.0/10</c:v>
                </c:pt>
                <c:pt idx="9">
                  <c:v>88.64.0.0/12</c:v>
                </c:pt>
                <c:pt idx="10">
                  <c:v>93.32.0.0/12</c:v>
                </c:pt>
                <c:pt idx="11">
                  <c:v>83.24.0.0/13</c:v>
                </c:pt>
                <c:pt idx="12">
                  <c:v>151.48.0.0/12</c:v>
                </c:pt>
                <c:pt idx="13">
                  <c:v>87.128.0.0/10</c:v>
                </c:pt>
                <c:pt idx="14">
                  <c:v>90.192.0.0/11</c:v>
                </c:pt>
                <c:pt idx="15">
                  <c:v>178.120.0.0/13</c:v>
                </c:pt>
                <c:pt idx="16">
                  <c:v>94.64.0.0/13</c:v>
                </c:pt>
                <c:pt idx="17">
                  <c:v>84.56.0.0/13</c:v>
                </c:pt>
                <c:pt idx="18">
                  <c:v>78.144.0.0/13</c:v>
                </c:pt>
                <c:pt idx="19">
                  <c:v>85.176.0.0/13</c:v>
                </c:pt>
                <c:pt idx="20">
                  <c:v>78.48.0.0/13</c:v>
                </c:pt>
                <c:pt idx="21">
                  <c:v>85.240.0.0/13</c:v>
                </c:pt>
                <c:pt idx="22">
                  <c:v>85.48.0.0/12</c:v>
                </c:pt>
                <c:pt idx="23">
                  <c:v>86.128.0.0/12</c:v>
                </c:pt>
                <c:pt idx="24">
                  <c:v>81.128.0.0/11</c:v>
                </c:pt>
                <c:pt idx="25">
                  <c:v>93.40.0.0/13</c:v>
                </c:pt>
                <c:pt idx="26">
                  <c:v>92.224.0.0/13</c:v>
                </c:pt>
                <c:pt idx="27">
                  <c:v>77.176.0.0/12</c:v>
                </c:pt>
                <c:pt idx="28">
                  <c:v>188.96.0.0/12</c:v>
                </c:pt>
                <c:pt idx="29">
                  <c:v>151.64.0.0/12</c:v>
                </c:pt>
                <c:pt idx="30">
                  <c:v>80.128.0.0/11</c:v>
                </c:pt>
                <c:pt idx="31">
                  <c:v>95.132.0.0/14</c:v>
                </c:pt>
                <c:pt idx="32">
                  <c:v>178.92.0.0/14</c:v>
                </c:pt>
                <c:pt idx="33">
                  <c:v>93.32.0.0/13</c:v>
                </c:pt>
                <c:pt idx="34">
                  <c:v>93.192.0.0/10</c:v>
                </c:pt>
                <c:pt idx="35">
                  <c:v>83.8.0.0/13</c:v>
                </c:pt>
                <c:pt idx="36">
                  <c:v>95.24.0.0/13</c:v>
                </c:pt>
                <c:pt idx="37">
                  <c:v>83.16.0.0/13</c:v>
                </c:pt>
                <c:pt idx="38">
                  <c:v>83.0.0.0/13</c:v>
                </c:pt>
                <c:pt idx="39">
                  <c:v>79.184.0.0/13</c:v>
                </c:pt>
                <c:pt idx="40">
                  <c:v>217.224.0.0/11</c:v>
                </c:pt>
                <c:pt idx="41">
                  <c:v>92.8.0.0/13</c:v>
                </c:pt>
                <c:pt idx="42">
                  <c:v>95.56.0.0/14</c:v>
                </c:pt>
                <c:pt idx="43">
                  <c:v>79.64.0.0/12</c:v>
                </c:pt>
                <c:pt idx="44">
                  <c:v>77.192.0.0/12</c:v>
                </c:pt>
                <c:pt idx="45">
                  <c:v>77.112.0.0/14</c:v>
                </c:pt>
                <c:pt idx="46">
                  <c:v>92.72.0.0/13</c:v>
                </c:pt>
                <c:pt idx="47">
                  <c:v>77.0.0.0/12</c:v>
                </c:pt>
                <c:pt idx="48">
                  <c:v>77.124.0.0/14</c:v>
                </c:pt>
              </c:strCache>
            </c:strRef>
          </c:cat>
          <c:val>
            <c:numRef>
              <c:f>Sheet2!$N$2:$N$50</c:f>
              <c:numCache>
                <c:formatCode>General</c:formatCode>
                <c:ptCount val="49"/>
                <c:pt idx="0">
                  <c:v>2.097152E6</c:v>
                </c:pt>
                <c:pt idx="1">
                  <c:v>2.097152E6</c:v>
                </c:pt>
                <c:pt idx="2">
                  <c:v>4.194304E6</c:v>
                </c:pt>
                <c:pt idx="3">
                  <c:v>2.097152E6</c:v>
                </c:pt>
                <c:pt idx="4">
                  <c:v>4.194304E6</c:v>
                </c:pt>
                <c:pt idx="5">
                  <c:v>4.194304E6</c:v>
                </c:pt>
                <c:pt idx="6">
                  <c:v>1.048576E6</c:v>
                </c:pt>
                <c:pt idx="7">
                  <c:v>2.097152E6</c:v>
                </c:pt>
                <c:pt idx="8">
                  <c:v>4.194304E6</c:v>
                </c:pt>
                <c:pt idx="9">
                  <c:v>1.048576E6</c:v>
                </c:pt>
                <c:pt idx="10">
                  <c:v>1.048576E6</c:v>
                </c:pt>
                <c:pt idx="11">
                  <c:v>524288.0</c:v>
                </c:pt>
                <c:pt idx="12">
                  <c:v>1.048576E6</c:v>
                </c:pt>
                <c:pt idx="13">
                  <c:v>4.194304E6</c:v>
                </c:pt>
                <c:pt idx="14">
                  <c:v>2.097152E6</c:v>
                </c:pt>
                <c:pt idx="15">
                  <c:v>524288.0</c:v>
                </c:pt>
                <c:pt idx="16">
                  <c:v>524288.0</c:v>
                </c:pt>
                <c:pt idx="17">
                  <c:v>524288.0</c:v>
                </c:pt>
                <c:pt idx="18">
                  <c:v>524288.0</c:v>
                </c:pt>
                <c:pt idx="19">
                  <c:v>524288.0</c:v>
                </c:pt>
                <c:pt idx="20">
                  <c:v>524288.0</c:v>
                </c:pt>
                <c:pt idx="21">
                  <c:v>524288.0</c:v>
                </c:pt>
                <c:pt idx="22">
                  <c:v>1.048576E6</c:v>
                </c:pt>
                <c:pt idx="23">
                  <c:v>1.048576E6</c:v>
                </c:pt>
                <c:pt idx="24">
                  <c:v>2.097152E6</c:v>
                </c:pt>
                <c:pt idx="25">
                  <c:v>524288.0</c:v>
                </c:pt>
                <c:pt idx="26">
                  <c:v>524288.0</c:v>
                </c:pt>
                <c:pt idx="27">
                  <c:v>1.048576E6</c:v>
                </c:pt>
                <c:pt idx="28">
                  <c:v>1.048576E6</c:v>
                </c:pt>
                <c:pt idx="29">
                  <c:v>1.048576E6</c:v>
                </c:pt>
                <c:pt idx="30">
                  <c:v>2.097152E6</c:v>
                </c:pt>
                <c:pt idx="31">
                  <c:v>262144.0</c:v>
                </c:pt>
                <c:pt idx="32">
                  <c:v>262144.0</c:v>
                </c:pt>
                <c:pt idx="33">
                  <c:v>524288.0</c:v>
                </c:pt>
                <c:pt idx="34">
                  <c:v>4.194304E6</c:v>
                </c:pt>
                <c:pt idx="35">
                  <c:v>524288.0</c:v>
                </c:pt>
                <c:pt idx="36">
                  <c:v>524288.0</c:v>
                </c:pt>
                <c:pt idx="37">
                  <c:v>524288.0</c:v>
                </c:pt>
                <c:pt idx="38">
                  <c:v>524288.0</c:v>
                </c:pt>
                <c:pt idx="39">
                  <c:v>524288.0</c:v>
                </c:pt>
                <c:pt idx="40">
                  <c:v>2.097152E6</c:v>
                </c:pt>
                <c:pt idx="41">
                  <c:v>524288.0</c:v>
                </c:pt>
                <c:pt idx="42">
                  <c:v>262144.0</c:v>
                </c:pt>
                <c:pt idx="43">
                  <c:v>1.048576E6</c:v>
                </c:pt>
                <c:pt idx="44">
                  <c:v>1.048576E6</c:v>
                </c:pt>
                <c:pt idx="45">
                  <c:v>262144.0</c:v>
                </c:pt>
                <c:pt idx="46">
                  <c:v>524288.0</c:v>
                </c:pt>
                <c:pt idx="47">
                  <c:v>1.048576E6</c:v>
                </c:pt>
                <c:pt idx="48">
                  <c:v>262144.0</c:v>
                </c:pt>
              </c:numCache>
            </c:numRef>
          </c:val>
        </c:ser>
        <c:axId val="362053544"/>
        <c:axId val="362047848"/>
      </c:areaChart>
      <c:barChart>
        <c:barDir val="col"/>
        <c:grouping val="clustered"/>
        <c:ser>
          <c:idx val="1"/>
          <c:order val="1"/>
          <c:tx>
            <c:strRef>
              <c:f>Sheet2!$O$1</c:f>
              <c:strCache>
                <c:ptCount val="1"/>
                <c:pt idx="0">
                  <c:v>barracuda</c:v>
                </c:pt>
              </c:strCache>
            </c:strRef>
          </c:tx>
          <c:dLbls>
            <c:dLbl>
              <c:idx val="0"/>
              <c:layout>
                <c:manualLayout>
                  <c:x val="0.0451977401129943"/>
                  <c:y val="0.0208333333333333"/>
                </c:manualLayout>
              </c:layout>
              <c:showCatName val="1"/>
            </c:dLbl>
            <c:dLbl>
              <c:idx val="1"/>
              <c:layout/>
              <c:showCatName val="1"/>
            </c:dLbl>
            <c:dLbl>
              <c:idx val="4"/>
              <c:layout/>
              <c:showCatName val="1"/>
            </c:dLbl>
            <c:delete val="1"/>
          </c:dLbls>
          <c:cat>
            <c:strRef>
              <c:f>Sheet2!$A$2:$A$50</c:f>
              <c:strCache>
                <c:ptCount val="49"/>
                <c:pt idx="0">
                  <c:v>88.224.0.0/11</c:v>
                </c:pt>
                <c:pt idx="1">
                  <c:v>83.0.0.0/11</c:v>
                </c:pt>
                <c:pt idx="2">
                  <c:v>86.128.0.0/10</c:v>
                </c:pt>
                <c:pt idx="3">
                  <c:v>92.0.0.0/11</c:v>
                </c:pt>
                <c:pt idx="4">
                  <c:v>84.128.0.0/10</c:v>
                </c:pt>
                <c:pt idx="5">
                  <c:v>91.0.0.0/10</c:v>
                </c:pt>
                <c:pt idx="6">
                  <c:v>85.96.0.0/12</c:v>
                </c:pt>
                <c:pt idx="7">
                  <c:v>86.128.0.0/11</c:v>
                </c:pt>
                <c:pt idx="8">
                  <c:v>79.192.0.0/10</c:v>
                </c:pt>
                <c:pt idx="9">
                  <c:v>88.64.0.0/12</c:v>
                </c:pt>
                <c:pt idx="10">
                  <c:v>93.32.0.0/12</c:v>
                </c:pt>
                <c:pt idx="11">
                  <c:v>83.24.0.0/13</c:v>
                </c:pt>
                <c:pt idx="12">
                  <c:v>151.48.0.0/12</c:v>
                </c:pt>
                <c:pt idx="13">
                  <c:v>87.128.0.0/10</c:v>
                </c:pt>
                <c:pt idx="14">
                  <c:v>90.192.0.0/11</c:v>
                </c:pt>
                <c:pt idx="15">
                  <c:v>178.120.0.0/13</c:v>
                </c:pt>
                <c:pt idx="16">
                  <c:v>94.64.0.0/13</c:v>
                </c:pt>
                <c:pt idx="17">
                  <c:v>84.56.0.0/13</c:v>
                </c:pt>
                <c:pt idx="18">
                  <c:v>78.144.0.0/13</c:v>
                </c:pt>
                <c:pt idx="19">
                  <c:v>85.176.0.0/13</c:v>
                </c:pt>
                <c:pt idx="20">
                  <c:v>78.48.0.0/13</c:v>
                </c:pt>
                <c:pt idx="21">
                  <c:v>85.240.0.0/13</c:v>
                </c:pt>
                <c:pt idx="22">
                  <c:v>85.48.0.0/12</c:v>
                </c:pt>
                <c:pt idx="23">
                  <c:v>86.128.0.0/12</c:v>
                </c:pt>
                <c:pt idx="24">
                  <c:v>81.128.0.0/11</c:v>
                </c:pt>
                <c:pt idx="25">
                  <c:v>93.40.0.0/13</c:v>
                </c:pt>
                <c:pt idx="26">
                  <c:v>92.224.0.0/13</c:v>
                </c:pt>
                <c:pt idx="27">
                  <c:v>77.176.0.0/12</c:v>
                </c:pt>
                <c:pt idx="28">
                  <c:v>188.96.0.0/12</c:v>
                </c:pt>
                <c:pt idx="29">
                  <c:v>151.64.0.0/12</c:v>
                </c:pt>
                <c:pt idx="30">
                  <c:v>80.128.0.0/11</c:v>
                </c:pt>
                <c:pt idx="31">
                  <c:v>95.132.0.0/14</c:v>
                </c:pt>
                <c:pt idx="32">
                  <c:v>178.92.0.0/14</c:v>
                </c:pt>
                <c:pt idx="33">
                  <c:v>93.32.0.0/13</c:v>
                </c:pt>
                <c:pt idx="34">
                  <c:v>93.192.0.0/10</c:v>
                </c:pt>
                <c:pt idx="35">
                  <c:v>83.8.0.0/13</c:v>
                </c:pt>
                <c:pt idx="36">
                  <c:v>95.24.0.0/13</c:v>
                </c:pt>
                <c:pt idx="37">
                  <c:v>83.16.0.0/13</c:v>
                </c:pt>
                <c:pt idx="38">
                  <c:v>83.0.0.0/13</c:v>
                </c:pt>
                <c:pt idx="39">
                  <c:v>79.184.0.0/13</c:v>
                </c:pt>
                <c:pt idx="40">
                  <c:v>217.224.0.0/11</c:v>
                </c:pt>
                <c:pt idx="41">
                  <c:v>92.8.0.0/13</c:v>
                </c:pt>
                <c:pt idx="42">
                  <c:v>95.56.0.0/14</c:v>
                </c:pt>
                <c:pt idx="43">
                  <c:v>79.64.0.0/12</c:v>
                </c:pt>
                <c:pt idx="44">
                  <c:v>77.192.0.0/12</c:v>
                </c:pt>
                <c:pt idx="45">
                  <c:v>77.112.0.0/14</c:v>
                </c:pt>
                <c:pt idx="46">
                  <c:v>92.72.0.0/13</c:v>
                </c:pt>
                <c:pt idx="47">
                  <c:v>77.0.0.0/12</c:v>
                </c:pt>
                <c:pt idx="48">
                  <c:v>77.124.0.0/14</c:v>
                </c:pt>
              </c:strCache>
            </c:strRef>
          </c:cat>
          <c:val>
            <c:numRef>
              <c:f>Sheet2!$O$2:$O$50</c:f>
              <c:numCache>
                <c:formatCode>General</c:formatCode>
                <c:ptCount val="49"/>
                <c:pt idx="0">
                  <c:v>1.483375E6</c:v>
                </c:pt>
                <c:pt idx="1">
                  <c:v>1.230803E6</c:v>
                </c:pt>
                <c:pt idx="2">
                  <c:v>1.117337E6</c:v>
                </c:pt>
                <c:pt idx="3">
                  <c:v>848567.0</c:v>
                </c:pt>
                <c:pt idx="4">
                  <c:v>842795.0</c:v>
                </c:pt>
                <c:pt idx="5">
                  <c:v>711773.0</c:v>
                </c:pt>
                <c:pt idx="6">
                  <c:v>676365.0</c:v>
                </c:pt>
                <c:pt idx="7">
                  <c:v>629997.0</c:v>
                </c:pt>
                <c:pt idx="8">
                  <c:v>622309.0</c:v>
                </c:pt>
                <c:pt idx="9">
                  <c:v>578504.0</c:v>
                </c:pt>
                <c:pt idx="10">
                  <c:v>558906.0</c:v>
                </c:pt>
                <c:pt idx="11">
                  <c:v>471571.0</c:v>
                </c:pt>
                <c:pt idx="12">
                  <c:v>467558.0</c:v>
                </c:pt>
                <c:pt idx="13">
                  <c:v>466957.0</c:v>
                </c:pt>
                <c:pt idx="14">
                  <c:v>461025.0</c:v>
                </c:pt>
                <c:pt idx="15">
                  <c:v>424899.0</c:v>
                </c:pt>
                <c:pt idx="16">
                  <c:v>418759.0</c:v>
                </c:pt>
                <c:pt idx="17">
                  <c:v>401540.0</c:v>
                </c:pt>
                <c:pt idx="18">
                  <c:v>391286.0</c:v>
                </c:pt>
                <c:pt idx="19">
                  <c:v>339064.0</c:v>
                </c:pt>
                <c:pt idx="20">
                  <c:v>338202.0</c:v>
                </c:pt>
                <c:pt idx="21">
                  <c:v>338127.0</c:v>
                </c:pt>
                <c:pt idx="22">
                  <c:v>327737.0</c:v>
                </c:pt>
                <c:pt idx="23">
                  <c:v>307152.0</c:v>
                </c:pt>
                <c:pt idx="24">
                  <c:v>304675.0</c:v>
                </c:pt>
                <c:pt idx="25">
                  <c:v>301464.0</c:v>
                </c:pt>
                <c:pt idx="26">
                  <c:v>301019.0</c:v>
                </c:pt>
                <c:pt idx="27">
                  <c:v>298628.0</c:v>
                </c:pt>
                <c:pt idx="28">
                  <c:v>295848.0</c:v>
                </c:pt>
                <c:pt idx="29">
                  <c:v>292678.0</c:v>
                </c:pt>
                <c:pt idx="30">
                  <c:v>272958.0</c:v>
                </c:pt>
                <c:pt idx="31">
                  <c:v>262050.0</c:v>
                </c:pt>
                <c:pt idx="32">
                  <c:v>259404.0</c:v>
                </c:pt>
                <c:pt idx="33">
                  <c:v>257442.0</c:v>
                </c:pt>
                <c:pt idx="34">
                  <c:v>257087.0</c:v>
                </c:pt>
                <c:pt idx="35">
                  <c:v>256154.0</c:v>
                </c:pt>
                <c:pt idx="36">
                  <c:v>252325.0</c:v>
                </c:pt>
                <c:pt idx="37">
                  <c:v>251979.0</c:v>
                </c:pt>
                <c:pt idx="38">
                  <c:v>251099.0</c:v>
                </c:pt>
                <c:pt idx="39">
                  <c:v>245070.0</c:v>
                </c:pt>
                <c:pt idx="40">
                  <c:v>244239.0</c:v>
                </c:pt>
                <c:pt idx="41">
                  <c:v>231976.0</c:v>
                </c:pt>
                <c:pt idx="42">
                  <c:v>227827.0</c:v>
                </c:pt>
                <c:pt idx="43">
                  <c:v>224936.0</c:v>
                </c:pt>
                <c:pt idx="44">
                  <c:v>210608.0</c:v>
                </c:pt>
                <c:pt idx="45">
                  <c:v>210218.0</c:v>
                </c:pt>
                <c:pt idx="46">
                  <c:v>208760.0</c:v>
                </c:pt>
                <c:pt idx="47">
                  <c:v>207493.0</c:v>
                </c:pt>
                <c:pt idx="48">
                  <c:v>206796.0</c:v>
                </c:pt>
              </c:numCache>
            </c:numRef>
          </c:val>
        </c:ser>
        <c:axId val="362038552"/>
        <c:axId val="362041576"/>
      </c:barChart>
      <c:catAx>
        <c:axId val="362038552"/>
        <c:scaling>
          <c:orientation val="minMax"/>
        </c:scaling>
        <c:axPos val="b"/>
        <c:tickLblPos val="nextTo"/>
        <c:crossAx val="362041576"/>
        <c:crosses val="autoZero"/>
        <c:auto val="1"/>
        <c:lblAlgn val="ctr"/>
        <c:lblOffset val="100"/>
      </c:catAx>
      <c:valAx>
        <c:axId val="362041576"/>
        <c:scaling>
          <c:orientation val="minMax"/>
        </c:scaling>
        <c:axPos val="l"/>
        <c:majorGridlines/>
        <c:numFmt formatCode="General" sourceLinked="1"/>
        <c:tickLblPos val="nextTo"/>
        <c:crossAx val="362038552"/>
        <c:crosses val="autoZero"/>
        <c:crossBetween val="between"/>
        <c:dispUnits>
          <c:builtInUnit val="millions"/>
          <c:dispUnitsLbl>
            <c:layout/>
          </c:dispUnitsLbl>
        </c:dispUnits>
      </c:valAx>
      <c:valAx>
        <c:axId val="362047848"/>
        <c:scaling>
          <c:orientation val="minMax"/>
        </c:scaling>
        <c:axPos val="r"/>
        <c:numFmt formatCode="General" sourceLinked="1"/>
        <c:tickLblPos val="nextTo"/>
        <c:crossAx val="362053544"/>
        <c:crosses val="max"/>
        <c:crossBetween val="between"/>
        <c:dispUnits>
          <c:builtInUnit val="millions"/>
          <c:dispUnitsLbl>
            <c:layout/>
          </c:dispUnitsLbl>
        </c:dispUnits>
      </c:valAx>
      <c:catAx>
        <c:axId val="362053544"/>
        <c:scaling>
          <c:orientation val="minMax"/>
        </c:scaling>
        <c:delete val="1"/>
        <c:axPos val="b"/>
        <c:tickLblPos val="nextTo"/>
        <c:crossAx val="362047848"/>
        <c:crosses val="autoZero"/>
        <c:auto val="1"/>
        <c:lblAlgn val="ctr"/>
        <c:lblOffset val="100"/>
      </c:catAx>
    </c:plotArea>
    <c:plotVisOnly val="1"/>
    <c:dispBlanksAs val="gap"/>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1"/>
          <c:order val="1"/>
          <c:tx>
            <c:strRef>
              <c:f>Sheet3!$N$1</c:f>
              <c:strCache>
                <c:ptCount val="1"/>
                <c:pt idx="0">
                  <c:v>total</c:v>
                </c:pt>
              </c:strCache>
            </c:strRef>
          </c:tx>
          <c:spPr>
            <a:solidFill>
              <a:schemeClr val="accent3"/>
            </a:solidFill>
          </c:spPr>
          <c:cat>
            <c:strRef>
              <c:f>Sheet3!$A$2:$A$50</c:f>
              <c:strCache>
                <c:ptCount val="49"/>
                <c:pt idx="0">
                  <c:v>178.120.0.0/13</c:v>
                </c:pt>
                <c:pt idx="1">
                  <c:v>84.128.0.0/10</c:v>
                </c:pt>
                <c:pt idx="2">
                  <c:v>79.192.0.0/10</c:v>
                </c:pt>
                <c:pt idx="3">
                  <c:v>95.56.0.0/14</c:v>
                </c:pt>
                <c:pt idx="4">
                  <c:v>91.0.0.0/10</c:v>
                </c:pt>
                <c:pt idx="5">
                  <c:v>95.132.0.0/14</c:v>
                </c:pt>
                <c:pt idx="6">
                  <c:v>2.176.0.0/12</c:v>
                </c:pt>
                <c:pt idx="7">
                  <c:v>41.224.0.0/13</c:v>
                </c:pt>
                <c:pt idx="8">
                  <c:v>87.128.0.0/10</c:v>
                </c:pt>
                <c:pt idx="9">
                  <c:v>93.32.0.0/12</c:v>
                </c:pt>
                <c:pt idx="10">
                  <c:v>197.0.0.0/11</c:v>
                </c:pt>
                <c:pt idx="11">
                  <c:v>188.161.0.0/16</c:v>
                </c:pt>
                <c:pt idx="12">
                  <c:v>92.83.0.0/16</c:v>
                </c:pt>
                <c:pt idx="13">
                  <c:v>2.176.0.0/13</c:v>
                </c:pt>
                <c:pt idx="14">
                  <c:v>93.192.0.0/10</c:v>
                </c:pt>
                <c:pt idx="15">
                  <c:v>178.92.0.0/14</c:v>
                </c:pt>
                <c:pt idx="16">
                  <c:v>92.84.0.0/16</c:v>
                </c:pt>
                <c:pt idx="17">
                  <c:v>92.80.0.0/16</c:v>
                </c:pt>
                <c:pt idx="18">
                  <c:v>89.123.0.0/16</c:v>
                </c:pt>
                <c:pt idx="19">
                  <c:v>178.220.0.0/14</c:v>
                </c:pt>
                <c:pt idx="20">
                  <c:v>92.112.0.0/15</c:v>
                </c:pt>
                <c:pt idx="21">
                  <c:v>178.88.0.0/14</c:v>
                </c:pt>
                <c:pt idx="22">
                  <c:v>109.92.0.0/15</c:v>
                </c:pt>
                <c:pt idx="23">
                  <c:v>93.40.0.0/13</c:v>
                </c:pt>
                <c:pt idx="24">
                  <c:v>94.178.0.0/15</c:v>
                </c:pt>
                <c:pt idx="25">
                  <c:v>93.86.0.0/15</c:v>
                </c:pt>
                <c:pt idx="26">
                  <c:v>188.161.128.0/17</c:v>
                </c:pt>
                <c:pt idx="27">
                  <c:v>92.46.0.0/15</c:v>
                </c:pt>
                <c:pt idx="28">
                  <c:v>92.82.0.0/16</c:v>
                </c:pt>
                <c:pt idx="29">
                  <c:v>92.85.0.0/16</c:v>
                </c:pt>
                <c:pt idx="30">
                  <c:v>217.224.0.0/11</c:v>
                </c:pt>
                <c:pt idx="31">
                  <c:v>80.128.0.0/11</c:v>
                </c:pt>
                <c:pt idx="32">
                  <c:v>92.81.0.0/16</c:v>
                </c:pt>
                <c:pt idx="33">
                  <c:v>109.96.0.0/16</c:v>
                </c:pt>
                <c:pt idx="34">
                  <c:v>91.98.0.0/15</c:v>
                </c:pt>
                <c:pt idx="35">
                  <c:v>83.0.0.0/11</c:v>
                </c:pt>
                <c:pt idx="36">
                  <c:v>77.30.0.0/15</c:v>
                </c:pt>
                <c:pt idx="37">
                  <c:v>88.64.0.0/12</c:v>
                </c:pt>
                <c:pt idx="38">
                  <c:v>151.64.0.0/12</c:v>
                </c:pt>
                <c:pt idx="39">
                  <c:v>92.124.0.0/14</c:v>
                </c:pt>
                <c:pt idx="40">
                  <c:v>77.252.0.0/14</c:v>
                </c:pt>
                <c:pt idx="41">
                  <c:v>2.88.0.0/16</c:v>
                </c:pt>
                <c:pt idx="42">
                  <c:v>93.32.0.0/13</c:v>
                </c:pt>
                <c:pt idx="43">
                  <c:v>92.81.128.0/17</c:v>
                </c:pt>
                <c:pt idx="44">
                  <c:v>89.123.0.0/17</c:v>
                </c:pt>
                <c:pt idx="45">
                  <c:v>93.40.0.0/14</c:v>
                </c:pt>
                <c:pt idx="46">
                  <c:v>95.188.0.0/14</c:v>
                </c:pt>
                <c:pt idx="47">
                  <c:v>95.59.0.0/16</c:v>
                </c:pt>
                <c:pt idx="48">
                  <c:v>151.48.0.0/12</c:v>
                </c:pt>
              </c:strCache>
            </c:strRef>
          </c:cat>
          <c:val>
            <c:numRef>
              <c:f>Sheet3!$N$2:$N$50</c:f>
              <c:numCache>
                <c:formatCode>General</c:formatCode>
                <c:ptCount val="49"/>
                <c:pt idx="0">
                  <c:v>524288.0</c:v>
                </c:pt>
                <c:pt idx="1">
                  <c:v>4.194304E6</c:v>
                </c:pt>
                <c:pt idx="2">
                  <c:v>4.194304E6</c:v>
                </c:pt>
                <c:pt idx="3">
                  <c:v>262144.0</c:v>
                </c:pt>
                <c:pt idx="4">
                  <c:v>4.194304E6</c:v>
                </c:pt>
                <c:pt idx="5">
                  <c:v>262144.0</c:v>
                </c:pt>
                <c:pt idx="6">
                  <c:v>1.048576E6</c:v>
                </c:pt>
                <c:pt idx="7">
                  <c:v>524288.0</c:v>
                </c:pt>
                <c:pt idx="8">
                  <c:v>4.194304E6</c:v>
                </c:pt>
                <c:pt idx="9">
                  <c:v>1.048576E6</c:v>
                </c:pt>
                <c:pt idx="10">
                  <c:v>2.097152E6</c:v>
                </c:pt>
                <c:pt idx="11">
                  <c:v>65536.0</c:v>
                </c:pt>
                <c:pt idx="12">
                  <c:v>65536.0</c:v>
                </c:pt>
                <c:pt idx="13">
                  <c:v>524288.0</c:v>
                </c:pt>
                <c:pt idx="14">
                  <c:v>4.194304E6</c:v>
                </c:pt>
                <c:pt idx="15">
                  <c:v>262144.0</c:v>
                </c:pt>
                <c:pt idx="16">
                  <c:v>65536.0</c:v>
                </c:pt>
                <c:pt idx="17">
                  <c:v>65536.0</c:v>
                </c:pt>
                <c:pt idx="18">
                  <c:v>65536.0</c:v>
                </c:pt>
                <c:pt idx="19">
                  <c:v>262144.0</c:v>
                </c:pt>
                <c:pt idx="20">
                  <c:v>131072.0</c:v>
                </c:pt>
                <c:pt idx="21">
                  <c:v>262144.0</c:v>
                </c:pt>
                <c:pt idx="22">
                  <c:v>131072.0</c:v>
                </c:pt>
                <c:pt idx="23">
                  <c:v>524288.0</c:v>
                </c:pt>
                <c:pt idx="24">
                  <c:v>131072.0</c:v>
                </c:pt>
                <c:pt idx="25">
                  <c:v>131072.0</c:v>
                </c:pt>
                <c:pt idx="26">
                  <c:v>32768.0</c:v>
                </c:pt>
                <c:pt idx="27">
                  <c:v>131072.0</c:v>
                </c:pt>
                <c:pt idx="28">
                  <c:v>65536.0</c:v>
                </c:pt>
                <c:pt idx="29">
                  <c:v>65536.0</c:v>
                </c:pt>
                <c:pt idx="30">
                  <c:v>2.097152E6</c:v>
                </c:pt>
                <c:pt idx="31">
                  <c:v>2.097152E6</c:v>
                </c:pt>
                <c:pt idx="32">
                  <c:v>65536.0</c:v>
                </c:pt>
                <c:pt idx="33">
                  <c:v>65536.0</c:v>
                </c:pt>
                <c:pt idx="34">
                  <c:v>131072.0</c:v>
                </c:pt>
                <c:pt idx="35">
                  <c:v>2.097152E6</c:v>
                </c:pt>
                <c:pt idx="36">
                  <c:v>131072.0</c:v>
                </c:pt>
                <c:pt idx="37">
                  <c:v>1.048576E6</c:v>
                </c:pt>
                <c:pt idx="38">
                  <c:v>1.048576E6</c:v>
                </c:pt>
                <c:pt idx="39">
                  <c:v>262144.0</c:v>
                </c:pt>
                <c:pt idx="40">
                  <c:v>262144.0</c:v>
                </c:pt>
                <c:pt idx="41">
                  <c:v>65536.0</c:v>
                </c:pt>
                <c:pt idx="42">
                  <c:v>524288.0</c:v>
                </c:pt>
                <c:pt idx="43">
                  <c:v>32768.0</c:v>
                </c:pt>
                <c:pt idx="44">
                  <c:v>32768.0</c:v>
                </c:pt>
                <c:pt idx="45">
                  <c:v>262144.0</c:v>
                </c:pt>
                <c:pt idx="46">
                  <c:v>262144.0</c:v>
                </c:pt>
                <c:pt idx="47">
                  <c:v>65536.0</c:v>
                </c:pt>
                <c:pt idx="48">
                  <c:v>1.048576E6</c:v>
                </c:pt>
              </c:numCache>
            </c:numRef>
          </c:val>
        </c:ser>
        <c:axId val="362118968"/>
        <c:axId val="362113272"/>
      </c:areaChart>
      <c:barChart>
        <c:barDir val="col"/>
        <c:grouping val="clustered"/>
        <c:ser>
          <c:idx val="0"/>
          <c:order val="0"/>
          <c:tx>
            <c:strRef>
              <c:f>Sheet3!$I$1</c:f>
              <c:strCache>
                <c:ptCount val="1"/>
                <c:pt idx="0">
                  <c:v>cbl</c:v>
                </c:pt>
              </c:strCache>
            </c:strRef>
          </c:tx>
          <c:dLbls>
            <c:dLbl>
              <c:idx val="0"/>
              <c:showCatName val="1"/>
            </c:dLbl>
            <c:delete val="1"/>
          </c:dLbls>
          <c:cat>
            <c:strRef>
              <c:f>Sheet3!$A$2:$A$50</c:f>
              <c:strCache>
                <c:ptCount val="49"/>
                <c:pt idx="0">
                  <c:v>178.120.0.0/13</c:v>
                </c:pt>
                <c:pt idx="1">
                  <c:v>84.128.0.0/10</c:v>
                </c:pt>
                <c:pt idx="2">
                  <c:v>79.192.0.0/10</c:v>
                </c:pt>
                <c:pt idx="3">
                  <c:v>95.56.0.0/14</c:v>
                </c:pt>
                <c:pt idx="4">
                  <c:v>91.0.0.0/10</c:v>
                </c:pt>
                <c:pt idx="5">
                  <c:v>95.132.0.0/14</c:v>
                </c:pt>
                <c:pt idx="6">
                  <c:v>2.176.0.0/12</c:v>
                </c:pt>
                <c:pt idx="7">
                  <c:v>41.224.0.0/13</c:v>
                </c:pt>
                <c:pt idx="8">
                  <c:v>87.128.0.0/10</c:v>
                </c:pt>
                <c:pt idx="9">
                  <c:v>93.32.0.0/12</c:v>
                </c:pt>
                <c:pt idx="10">
                  <c:v>197.0.0.0/11</c:v>
                </c:pt>
                <c:pt idx="11">
                  <c:v>188.161.0.0/16</c:v>
                </c:pt>
                <c:pt idx="12">
                  <c:v>92.83.0.0/16</c:v>
                </c:pt>
                <c:pt idx="13">
                  <c:v>2.176.0.0/13</c:v>
                </c:pt>
                <c:pt idx="14">
                  <c:v>93.192.0.0/10</c:v>
                </c:pt>
                <c:pt idx="15">
                  <c:v>178.92.0.0/14</c:v>
                </c:pt>
                <c:pt idx="16">
                  <c:v>92.84.0.0/16</c:v>
                </c:pt>
                <c:pt idx="17">
                  <c:v>92.80.0.0/16</c:v>
                </c:pt>
                <c:pt idx="18">
                  <c:v>89.123.0.0/16</c:v>
                </c:pt>
                <c:pt idx="19">
                  <c:v>178.220.0.0/14</c:v>
                </c:pt>
                <c:pt idx="20">
                  <c:v>92.112.0.0/15</c:v>
                </c:pt>
                <c:pt idx="21">
                  <c:v>178.88.0.0/14</c:v>
                </c:pt>
                <c:pt idx="22">
                  <c:v>109.92.0.0/15</c:v>
                </c:pt>
                <c:pt idx="23">
                  <c:v>93.40.0.0/13</c:v>
                </c:pt>
                <c:pt idx="24">
                  <c:v>94.178.0.0/15</c:v>
                </c:pt>
                <c:pt idx="25">
                  <c:v>93.86.0.0/15</c:v>
                </c:pt>
                <c:pt idx="26">
                  <c:v>188.161.128.0/17</c:v>
                </c:pt>
                <c:pt idx="27">
                  <c:v>92.46.0.0/15</c:v>
                </c:pt>
                <c:pt idx="28">
                  <c:v>92.82.0.0/16</c:v>
                </c:pt>
                <c:pt idx="29">
                  <c:v>92.85.0.0/16</c:v>
                </c:pt>
                <c:pt idx="30">
                  <c:v>217.224.0.0/11</c:v>
                </c:pt>
                <c:pt idx="31">
                  <c:v>80.128.0.0/11</c:v>
                </c:pt>
                <c:pt idx="32">
                  <c:v>92.81.0.0/16</c:v>
                </c:pt>
                <c:pt idx="33">
                  <c:v>109.96.0.0/16</c:v>
                </c:pt>
                <c:pt idx="34">
                  <c:v>91.98.0.0/15</c:v>
                </c:pt>
                <c:pt idx="35">
                  <c:v>83.0.0.0/11</c:v>
                </c:pt>
                <c:pt idx="36">
                  <c:v>77.30.0.0/15</c:v>
                </c:pt>
                <c:pt idx="37">
                  <c:v>88.64.0.0/12</c:v>
                </c:pt>
                <c:pt idx="38">
                  <c:v>151.64.0.0/12</c:v>
                </c:pt>
                <c:pt idx="39">
                  <c:v>92.124.0.0/14</c:v>
                </c:pt>
                <c:pt idx="40">
                  <c:v>77.252.0.0/14</c:v>
                </c:pt>
                <c:pt idx="41">
                  <c:v>2.88.0.0/16</c:v>
                </c:pt>
                <c:pt idx="42">
                  <c:v>93.32.0.0/13</c:v>
                </c:pt>
                <c:pt idx="43">
                  <c:v>92.81.128.0/17</c:v>
                </c:pt>
                <c:pt idx="44">
                  <c:v>89.123.0.0/17</c:v>
                </c:pt>
                <c:pt idx="45">
                  <c:v>93.40.0.0/14</c:v>
                </c:pt>
                <c:pt idx="46">
                  <c:v>95.188.0.0/14</c:v>
                </c:pt>
                <c:pt idx="47">
                  <c:v>95.59.0.0/16</c:v>
                </c:pt>
                <c:pt idx="48">
                  <c:v>151.48.0.0/12</c:v>
                </c:pt>
              </c:strCache>
            </c:strRef>
          </c:cat>
          <c:val>
            <c:numRef>
              <c:f>Sheet3!$I$2:$I$50</c:f>
              <c:numCache>
                <c:formatCode>General</c:formatCode>
                <c:ptCount val="49"/>
                <c:pt idx="0">
                  <c:v>68238.0</c:v>
                </c:pt>
                <c:pt idx="1">
                  <c:v>38983.0</c:v>
                </c:pt>
                <c:pt idx="2">
                  <c:v>37325.0</c:v>
                </c:pt>
                <c:pt idx="3">
                  <c:v>33729.0</c:v>
                </c:pt>
                <c:pt idx="4">
                  <c:v>33712.0</c:v>
                </c:pt>
                <c:pt idx="5">
                  <c:v>30586.0</c:v>
                </c:pt>
                <c:pt idx="6">
                  <c:v>28852.0</c:v>
                </c:pt>
                <c:pt idx="7">
                  <c:v>28824.0</c:v>
                </c:pt>
                <c:pt idx="8">
                  <c:v>25833.0</c:v>
                </c:pt>
                <c:pt idx="9">
                  <c:v>25034.0</c:v>
                </c:pt>
                <c:pt idx="10">
                  <c:v>22405.0</c:v>
                </c:pt>
                <c:pt idx="11">
                  <c:v>20557.0</c:v>
                </c:pt>
                <c:pt idx="12">
                  <c:v>20333.0</c:v>
                </c:pt>
                <c:pt idx="13">
                  <c:v>19115.0</c:v>
                </c:pt>
                <c:pt idx="14">
                  <c:v>18565.0</c:v>
                </c:pt>
                <c:pt idx="15">
                  <c:v>18335.0</c:v>
                </c:pt>
                <c:pt idx="16">
                  <c:v>17781.0</c:v>
                </c:pt>
                <c:pt idx="17">
                  <c:v>17434.0</c:v>
                </c:pt>
                <c:pt idx="18">
                  <c:v>16996.0</c:v>
                </c:pt>
                <c:pt idx="19">
                  <c:v>16923.0</c:v>
                </c:pt>
                <c:pt idx="20">
                  <c:v>16610.0</c:v>
                </c:pt>
                <c:pt idx="21">
                  <c:v>16297.0</c:v>
                </c:pt>
                <c:pt idx="22">
                  <c:v>15980.0</c:v>
                </c:pt>
                <c:pt idx="23">
                  <c:v>15603.0</c:v>
                </c:pt>
                <c:pt idx="24">
                  <c:v>15247.0</c:v>
                </c:pt>
                <c:pt idx="25">
                  <c:v>14009.0</c:v>
                </c:pt>
                <c:pt idx="26">
                  <c:v>13923.0</c:v>
                </c:pt>
                <c:pt idx="27">
                  <c:v>13716.0</c:v>
                </c:pt>
                <c:pt idx="28">
                  <c:v>13434.0</c:v>
                </c:pt>
                <c:pt idx="29">
                  <c:v>13427.0</c:v>
                </c:pt>
                <c:pt idx="30">
                  <c:v>12472.0</c:v>
                </c:pt>
                <c:pt idx="31">
                  <c:v>12471.0</c:v>
                </c:pt>
                <c:pt idx="32">
                  <c:v>12176.0</c:v>
                </c:pt>
                <c:pt idx="33">
                  <c:v>12095.0</c:v>
                </c:pt>
                <c:pt idx="34">
                  <c:v>12039.0</c:v>
                </c:pt>
                <c:pt idx="35">
                  <c:v>11950.0</c:v>
                </c:pt>
                <c:pt idx="36">
                  <c:v>11659.0</c:v>
                </c:pt>
                <c:pt idx="37">
                  <c:v>11398.0</c:v>
                </c:pt>
                <c:pt idx="38">
                  <c:v>10377.0</c:v>
                </c:pt>
                <c:pt idx="39">
                  <c:v>10370.0</c:v>
                </c:pt>
                <c:pt idx="40">
                  <c:v>10300.0</c:v>
                </c:pt>
                <c:pt idx="41">
                  <c:v>10134.0</c:v>
                </c:pt>
                <c:pt idx="42">
                  <c:v>9431.0</c:v>
                </c:pt>
                <c:pt idx="43">
                  <c:v>9429.0</c:v>
                </c:pt>
                <c:pt idx="44">
                  <c:v>9039.0</c:v>
                </c:pt>
                <c:pt idx="45">
                  <c:v>9000.0</c:v>
                </c:pt>
                <c:pt idx="46">
                  <c:v>8846.0</c:v>
                </c:pt>
                <c:pt idx="47">
                  <c:v>8846.0</c:v>
                </c:pt>
                <c:pt idx="48">
                  <c:v>8595.0</c:v>
                </c:pt>
              </c:numCache>
            </c:numRef>
          </c:val>
        </c:ser>
        <c:axId val="362103960"/>
        <c:axId val="362107016"/>
      </c:barChart>
      <c:catAx>
        <c:axId val="362103960"/>
        <c:scaling>
          <c:orientation val="minMax"/>
        </c:scaling>
        <c:axPos val="b"/>
        <c:tickLblPos val="nextTo"/>
        <c:crossAx val="362107016"/>
        <c:crosses val="autoZero"/>
        <c:auto val="1"/>
        <c:lblAlgn val="ctr"/>
        <c:lblOffset val="100"/>
      </c:catAx>
      <c:valAx>
        <c:axId val="362107016"/>
        <c:scaling>
          <c:orientation val="minMax"/>
        </c:scaling>
        <c:axPos val="l"/>
        <c:majorGridlines/>
        <c:numFmt formatCode="General" sourceLinked="1"/>
        <c:tickLblPos val="nextTo"/>
        <c:crossAx val="362103960"/>
        <c:crosses val="autoZero"/>
        <c:crossBetween val="between"/>
        <c:dispUnits>
          <c:builtInUnit val="millions"/>
          <c:dispUnitsLbl/>
        </c:dispUnits>
      </c:valAx>
      <c:valAx>
        <c:axId val="362113272"/>
        <c:scaling>
          <c:orientation val="minMax"/>
        </c:scaling>
        <c:axPos val="r"/>
        <c:numFmt formatCode="General" sourceLinked="1"/>
        <c:tickLblPos val="nextTo"/>
        <c:crossAx val="362118968"/>
        <c:crosses val="max"/>
        <c:crossBetween val="between"/>
        <c:dispUnits>
          <c:builtInUnit val="millions"/>
          <c:dispUnitsLbl/>
        </c:dispUnits>
      </c:valAx>
      <c:catAx>
        <c:axId val="362118968"/>
        <c:scaling>
          <c:orientation val="minMax"/>
        </c:scaling>
        <c:delete val="1"/>
        <c:axPos val="b"/>
        <c:tickLblPos val="nextTo"/>
        <c:crossAx val="362113272"/>
        <c:crosses val="autoZero"/>
        <c:auto val="1"/>
        <c:lblAlgn val="ctr"/>
        <c:lblOffset val="100"/>
      </c:catAx>
    </c:plotArea>
    <c:plotVisOnly val="1"/>
    <c:dispBlanksAs val="gap"/>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0"/>
          <c:order val="0"/>
          <c:tx>
            <c:strRef>
              <c:f>Sheet1!$N$1</c:f>
              <c:strCache>
                <c:ptCount val="1"/>
                <c:pt idx="0">
                  <c:v>total</c:v>
                </c:pt>
              </c:strCache>
            </c:strRef>
          </c:tx>
          <c:spPr>
            <a:solidFill>
              <a:schemeClr val="accent3"/>
            </a:solidFill>
          </c:spPr>
          <c:cat>
            <c:strRef>
              <c:f>Sheet1!$A$2:$A$50</c:f>
              <c:strCache>
                <c:ptCount val="49"/>
                <c:pt idx="0">
                  <c:v>92.255.216.0/22</c:v>
                </c:pt>
                <c:pt idx="1">
                  <c:v>79.127.5.0/24</c:v>
                </c:pt>
                <c:pt idx="2">
                  <c:v>94.180.160.0/22</c:v>
                </c:pt>
                <c:pt idx="3">
                  <c:v>95.143.16.0/22</c:v>
                </c:pt>
                <c:pt idx="4">
                  <c:v>94.180.148.0/22</c:v>
                </c:pt>
                <c:pt idx="5">
                  <c:v>87.247.10.0/24</c:v>
                </c:pt>
                <c:pt idx="6">
                  <c:v>212.220.100.0/24</c:v>
                </c:pt>
                <c:pt idx="7">
                  <c:v>188.187.12.0/22</c:v>
                </c:pt>
                <c:pt idx="8">
                  <c:v>84.240.203.0/24</c:v>
                </c:pt>
                <c:pt idx="9">
                  <c:v>94.181.128.0/20</c:v>
                </c:pt>
                <c:pt idx="10">
                  <c:v>93.81.8.0/21</c:v>
                </c:pt>
                <c:pt idx="11">
                  <c:v>91.210.149.0/24</c:v>
                </c:pt>
                <c:pt idx="12">
                  <c:v>95.79.72.0/22</c:v>
                </c:pt>
                <c:pt idx="13">
                  <c:v>94.20.31.0/24</c:v>
                </c:pt>
                <c:pt idx="14">
                  <c:v>92.46.25.0/24</c:v>
                </c:pt>
                <c:pt idx="15">
                  <c:v>79.127.30.0/24</c:v>
                </c:pt>
                <c:pt idx="16">
                  <c:v>94.180.24.0/22</c:v>
                </c:pt>
                <c:pt idx="17">
                  <c:v>92.255.222.0/24</c:v>
                </c:pt>
                <c:pt idx="18">
                  <c:v>94.181.52.0/22</c:v>
                </c:pt>
                <c:pt idx="19">
                  <c:v>79.162.136.0/22</c:v>
                </c:pt>
                <c:pt idx="20">
                  <c:v>94.181.156.0/22</c:v>
                </c:pt>
                <c:pt idx="21">
                  <c:v>91.204.251.0/24</c:v>
                </c:pt>
                <c:pt idx="22">
                  <c:v>212.220.55.0/24</c:v>
                </c:pt>
                <c:pt idx="23">
                  <c:v>93.81.64.0/22</c:v>
                </c:pt>
                <c:pt idx="24">
                  <c:v>89.179.24.0/23</c:v>
                </c:pt>
                <c:pt idx="25">
                  <c:v>92.255.140.0/22</c:v>
                </c:pt>
                <c:pt idx="26">
                  <c:v>85.132.91.0/24</c:v>
                </c:pt>
                <c:pt idx="27">
                  <c:v>213.87.122.0/23</c:v>
                </c:pt>
                <c:pt idx="28">
                  <c:v>95.66.41.0/24</c:v>
                </c:pt>
                <c:pt idx="29">
                  <c:v>109.195.84.0/23</c:v>
                </c:pt>
                <c:pt idx="30">
                  <c:v>188.186.132.0/22</c:v>
                </c:pt>
                <c:pt idx="31">
                  <c:v>94.181.236.0/22</c:v>
                </c:pt>
                <c:pt idx="32">
                  <c:v>94.231.160.0/20</c:v>
                </c:pt>
                <c:pt idx="33">
                  <c:v>95.78.4.0/22</c:v>
                </c:pt>
                <c:pt idx="34">
                  <c:v>94.20.32.0/24</c:v>
                </c:pt>
                <c:pt idx="35">
                  <c:v>195.38.60.0/22</c:v>
                </c:pt>
                <c:pt idx="36">
                  <c:v>188.186.48.0/22</c:v>
                </c:pt>
                <c:pt idx="37">
                  <c:v>87.247.13.0/24</c:v>
                </c:pt>
                <c:pt idx="38">
                  <c:v>79.127.2.0/24</c:v>
                </c:pt>
                <c:pt idx="39">
                  <c:v>188.186.168.0/22</c:v>
                </c:pt>
                <c:pt idx="40">
                  <c:v>89.179.104.0/22</c:v>
                </c:pt>
                <c:pt idx="41">
                  <c:v>79.127.20.0/24</c:v>
                </c:pt>
                <c:pt idx="42">
                  <c:v>84.240.206.0/24</c:v>
                </c:pt>
                <c:pt idx="43">
                  <c:v>93.81.74.0/23</c:v>
                </c:pt>
                <c:pt idx="44">
                  <c:v>85.132.110.0/24</c:v>
                </c:pt>
                <c:pt idx="45">
                  <c:v>79.163.152.0/22</c:v>
                </c:pt>
                <c:pt idx="46">
                  <c:v>95.78.32.0/22</c:v>
                </c:pt>
                <c:pt idx="47">
                  <c:v>93.81.60.0/22</c:v>
                </c:pt>
                <c:pt idx="48">
                  <c:v>91.202.134.0/23</c:v>
                </c:pt>
              </c:strCache>
            </c:strRef>
          </c:cat>
          <c:val>
            <c:numRef>
              <c:f>Sheet1!$N$2:$N$50</c:f>
              <c:numCache>
                <c:formatCode>General</c:formatCode>
                <c:ptCount val="49"/>
                <c:pt idx="0">
                  <c:v>1024.0</c:v>
                </c:pt>
                <c:pt idx="1">
                  <c:v>256.0</c:v>
                </c:pt>
                <c:pt idx="2">
                  <c:v>1024.0</c:v>
                </c:pt>
                <c:pt idx="3">
                  <c:v>1024.0</c:v>
                </c:pt>
                <c:pt idx="4">
                  <c:v>1024.0</c:v>
                </c:pt>
                <c:pt idx="5">
                  <c:v>256.0</c:v>
                </c:pt>
                <c:pt idx="6">
                  <c:v>256.0</c:v>
                </c:pt>
                <c:pt idx="7">
                  <c:v>1024.0</c:v>
                </c:pt>
                <c:pt idx="8">
                  <c:v>256.0</c:v>
                </c:pt>
                <c:pt idx="9">
                  <c:v>4096.0</c:v>
                </c:pt>
                <c:pt idx="10">
                  <c:v>2048.0</c:v>
                </c:pt>
                <c:pt idx="11">
                  <c:v>256.0</c:v>
                </c:pt>
                <c:pt idx="12">
                  <c:v>1024.0</c:v>
                </c:pt>
                <c:pt idx="13">
                  <c:v>256.0</c:v>
                </c:pt>
                <c:pt idx="14">
                  <c:v>256.0</c:v>
                </c:pt>
                <c:pt idx="15">
                  <c:v>256.0</c:v>
                </c:pt>
                <c:pt idx="16">
                  <c:v>1024.0</c:v>
                </c:pt>
                <c:pt idx="17">
                  <c:v>256.0</c:v>
                </c:pt>
                <c:pt idx="18">
                  <c:v>1024.0</c:v>
                </c:pt>
                <c:pt idx="19">
                  <c:v>1024.0</c:v>
                </c:pt>
                <c:pt idx="20">
                  <c:v>1024.0</c:v>
                </c:pt>
                <c:pt idx="21">
                  <c:v>256.0</c:v>
                </c:pt>
                <c:pt idx="22">
                  <c:v>256.0</c:v>
                </c:pt>
                <c:pt idx="23">
                  <c:v>1024.0</c:v>
                </c:pt>
                <c:pt idx="24">
                  <c:v>512.0</c:v>
                </c:pt>
                <c:pt idx="25">
                  <c:v>1024.0</c:v>
                </c:pt>
                <c:pt idx="26">
                  <c:v>256.0</c:v>
                </c:pt>
                <c:pt idx="27">
                  <c:v>512.0</c:v>
                </c:pt>
                <c:pt idx="28">
                  <c:v>256.0</c:v>
                </c:pt>
                <c:pt idx="29">
                  <c:v>512.0</c:v>
                </c:pt>
                <c:pt idx="30">
                  <c:v>1024.0</c:v>
                </c:pt>
                <c:pt idx="31">
                  <c:v>1024.0</c:v>
                </c:pt>
                <c:pt idx="32">
                  <c:v>4096.0</c:v>
                </c:pt>
                <c:pt idx="33">
                  <c:v>1024.0</c:v>
                </c:pt>
                <c:pt idx="34">
                  <c:v>256.0</c:v>
                </c:pt>
                <c:pt idx="35">
                  <c:v>1024.0</c:v>
                </c:pt>
                <c:pt idx="36">
                  <c:v>1024.0</c:v>
                </c:pt>
                <c:pt idx="37">
                  <c:v>256.0</c:v>
                </c:pt>
                <c:pt idx="38">
                  <c:v>256.0</c:v>
                </c:pt>
                <c:pt idx="39">
                  <c:v>1024.0</c:v>
                </c:pt>
                <c:pt idx="40">
                  <c:v>1024.0</c:v>
                </c:pt>
                <c:pt idx="41">
                  <c:v>256.0</c:v>
                </c:pt>
                <c:pt idx="42">
                  <c:v>256.0</c:v>
                </c:pt>
                <c:pt idx="43">
                  <c:v>512.0</c:v>
                </c:pt>
                <c:pt idx="44">
                  <c:v>256.0</c:v>
                </c:pt>
                <c:pt idx="45">
                  <c:v>1024.0</c:v>
                </c:pt>
                <c:pt idx="46">
                  <c:v>1024.0</c:v>
                </c:pt>
                <c:pt idx="47">
                  <c:v>1024.0</c:v>
                </c:pt>
                <c:pt idx="48">
                  <c:v>512.0</c:v>
                </c:pt>
              </c:numCache>
            </c:numRef>
          </c:val>
        </c:ser>
        <c:axId val="362169960"/>
        <c:axId val="362166584"/>
      </c:areaChart>
      <c:barChart>
        <c:barDir val="col"/>
        <c:grouping val="clustered"/>
        <c:ser>
          <c:idx val="1"/>
          <c:order val="1"/>
          <c:tx>
            <c:strRef>
              <c:f>Sheet1!$R$1</c:f>
              <c:strCache>
                <c:ptCount val="1"/>
                <c:pt idx="0">
                  <c:v>barracuda-r</c:v>
                </c:pt>
              </c:strCache>
            </c:strRef>
          </c:tx>
          <c:cat>
            <c:strRef>
              <c:f>Sheet1!$A$2:$A$50</c:f>
              <c:strCache>
                <c:ptCount val="49"/>
                <c:pt idx="0">
                  <c:v>92.255.216.0/22</c:v>
                </c:pt>
                <c:pt idx="1">
                  <c:v>79.127.5.0/24</c:v>
                </c:pt>
                <c:pt idx="2">
                  <c:v>94.180.160.0/22</c:v>
                </c:pt>
                <c:pt idx="3">
                  <c:v>95.143.16.0/22</c:v>
                </c:pt>
                <c:pt idx="4">
                  <c:v>94.180.148.0/22</c:v>
                </c:pt>
                <c:pt idx="5">
                  <c:v>87.247.10.0/24</c:v>
                </c:pt>
                <c:pt idx="6">
                  <c:v>212.220.100.0/24</c:v>
                </c:pt>
                <c:pt idx="7">
                  <c:v>188.187.12.0/22</c:v>
                </c:pt>
                <c:pt idx="8">
                  <c:v>84.240.203.0/24</c:v>
                </c:pt>
                <c:pt idx="9">
                  <c:v>94.181.128.0/20</c:v>
                </c:pt>
                <c:pt idx="10">
                  <c:v>93.81.8.0/21</c:v>
                </c:pt>
                <c:pt idx="11">
                  <c:v>91.210.149.0/24</c:v>
                </c:pt>
                <c:pt idx="12">
                  <c:v>95.79.72.0/22</c:v>
                </c:pt>
                <c:pt idx="13">
                  <c:v>94.20.31.0/24</c:v>
                </c:pt>
                <c:pt idx="14">
                  <c:v>92.46.25.0/24</c:v>
                </c:pt>
                <c:pt idx="15">
                  <c:v>79.127.30.0/24</c:v>
                </c:pt>
                <c:pt idx="16">
                  <c:v>94.180.24.0/22</c:v>
                </c:pt>
                <c:pt idx="17">
                  <c:v>92.255.222.0/24</c:v>
                </c:pt>
                <c:pt idx="18">
                  <c:v>94.181.52.0/22</c:v>
                </c:pt>
                <c:pt idx="19">
                  <c:v>79.162.136.0/22</c:v>
                </c:pt>
                <c:pt idx="20">
                  <c:v>94.181.156.0/22</c:v>
                </c:pt>
                <c:pt idx="21">
                  <c:v>91.204.251.0/24</c:v>
                </c:pt>
                <c:pt idx="22">
                  <c:v>212.220.55.0/24</c:v>
                </c:pt>
                <c:pt idx="23">
                  <c:v>93.81.64.0/22</c:v>
                </c:pt>
                <c:pt idx="24">
                  <c:v>89.179.24.0/23</c:v>
                </c:pt>
                <c:pt idx="25">
                  <c:v>92.255.140.0/22</c:v>
                </c:pt>
                <c:pt idx="26">
                  <c:v>85.132.91.0/24</c:v>
                </c:pt>
                <c:pt idx="27">
                  <c:v>213.87.122.0/23</c:v>
                </c:pt>
                <c:pt idx="28">
                  <c:v>95.66.41.0/24</c:v>
                </c:pt>
                <c:pt idx="29">
                  <c:v>109.195.84.0/23</c:v>
                </c:pt>
                <c:pt idx="30">
                  <c:v>188.186.132.0/22</c:v>
                </c:pt>
                <c:pt idx="31">
                  <c:v>94.181.236.0/22</c:v>
                </c:pt>
                <c:pt idx="32">
                  <c:v>94.231.160.0/20</c:v>
                </c:pt>
                <c:pt idx="33">
                  <c:v>95.78.4.0/22</c:v>
                </c:pt>
                <c:pt idx="34">
                  <c:v>94.20.32.0/24</c:v>
                </c:pt>
                <c:pt idx="35">
                  <c:v>195.38.60.0/22</c:v>
                </c:pt>
                <c:pt idx="36">
                  <c:v>188.186.48.0/22</c:v>
                </c:pt>
                <c:pt idx="37">
                  <c:v>87.247.13.0/24</c:v>
                </c:pt>
                <c:pt idx="38">
                  <c:v>79.127.2.0/24</c:v>
                </c:pt>
                <c:pt idx="39">
                  <c:v>188.186.168.0/22</c:v>
                </c:pt>
                <c:pt idx="40">
                  <c:v>89.179.104.0/22</c:v>
                </c:pt>
                <c:pt idx="41">
                  <c:v>79.127.20.0/24</c:v>
                </c:pt>
                <c:pt idx="42">
                  <c:v>84.240.206.0/24</c:v>
                </c:pt>
                <c:pt idx="43">
                  <c:v>93.81.74.0/23</c:v>
                </c:pt>
                <c:pt idx="44">
                  <c:v>85.132.110.0/24</c:v>
                </c:pt>
                <c:pt idx="45">
                  <c:v>79.163.152.0/22</c:v>
                </c:pt>
                <c:pt idx="46">
                  <c:v>95.78.32.0/22</c:v>
                </c:pt>
                <c:pt idx="47">
                  <c:v>93.81.60.0/22</c:v>
                </c:pt>
                <c:pt idx="48">
                  <c:v>91.202.134.0/23</c:v>
                </c:pt>
              </c:strCache>
            </c:strRef>
          </c:cat>
          <c:val>
            <c:numRef>
              <c:f>Sheet1!$R$2:$R$50</c:f>
              <c:numCache>
                <c:formatCode>General</c:formatCode>
                <c:ptCount val="49"/>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numCache>
            </c:numRef>
          </c:val>
        </c:ser>
        <c:axId val="362160408"/>
        <c:axId val="362163464"/>
      </c:barChart>
      <c:catAx>
        <c:axId val="362160408"/>
        <c:scaling>
          <c:orientation val="minMax"/>
        </c:scaling>
        <c:axPos val="b"/>
        <c:tickLblPos val="nextTo"/>
        <c:crossAx val="362163464"/>
        <c:crosses val="autoZero"/>
        <c:auto val="1"/>
        <c:lblAlgn val="ctr"/>
        <c:lblOffset val="100"/>
      </c:catAx>
      <c:valAx>
        <c:axId val="362163464"/>
        <c:scaling>
          <c:orientation val="minMax"/>
        </c:scaling>
        <c:axPos val="l"/>
        <c:majorGridlines/>
        <c:numFmt formatCode="General" sourceLinked="1"/>
        <c:tickLblPos val="nextTo"/>
        <c:crossAx val="362160408"/>
        <c:crosses val="autoZero"/>
        <c:crossBetween val="between"/>
      </c:valAx>
      <c:valAx>
        <c:axId val="362166584"/>
        <c:scaling>
          <c:orientation val="minMax"/>
        </c:scaling>
        <c:axPos val="r"/>
        <c:numFmt formatCode="General" sourceLinked="1"/>
        <c:tickLblPos val="nextTo"/>
        <c:crossAx val="362169960"/>
        <c:crosses val="max"/>
        <c:crossBetween val="between"/>
      </c:valAx>
      <c:catAx>
        <c:axId val="362169960"/>
        <c:scaling>
          <c:orientation val="minMax"/>
        </c:scaling>
        <c:delete val="1"/>
        <c:axPos val="b"/>
        <c:tickLblPos val="nextTo"/>
        <c:crossAx val="362166584"/>
        <c:crosses val="autoZero"/>
        <c:auto val="1"/>
        <c:lblAlgn val="ctr"/>
        <c:lblOffset val="100"/>
      </c:catAx>
    </c:plotArea>
    <c:plotVisOnly val="1"/>
    <c:dispBlanksAs val="gap"/>
  </c:chart>
  <c:externalData r:id="rId1"/>
</c:chartSpace>
</file>

<file path=ppt/charts/chart37.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0"/>
          <c:order val="0"/>
          <c:tx>
            <c:strRef>
              <c:f>Sheet2!$N$1</c:f>
              <c:strCache>
                <c:ptCount val="1"/>
                <c:pt idx="0">
                  <c:v>total</c:v>
                </c:pt>
              </c:strCache>
            </c:strRef>
          </c:tx>
          <c:spPr>
            <a:solidFill>
              <a:schemeClr val="accent3"/>
            </a:solidFill>
          </c:spPr>
          <c:cat>
            <c:strRef>
              <c:f>Sheet2!$A$2:$A$50</c:f>
              <c:strCache>
                <c:ptCount val="49"/>
                <c:pt idx="0">
                  <c:v>213.87.122.0/23</c:v>
                </c:pt>
                <c:pt idx="1">
                  <c:v>83.149.44.0/22</c:v>
                </c:pt>
                <c:pt idx="2">
                  <c:v>213.87.120.0/23</c:v>
                </c:pt>
                <c:pt idx="3">
                  <c:v>213.87.136.0/21</c:v>
                </c:pt>
                <c:pt idx="4">
                  <c:v>213.87.128.0/21</c:v>
                </c:pt>
                <c:pt idx="5">
                  <c:v>85.26.232.0/22</c:v>
                </c:pt>
                <c:pt idx="6">
                  <c:v>85.26.164.0/23</c:v>
                </c:pt>
                <c:pt idx="7">
                  <c:v>83.149.8.0/23</c:v>
                </c:pt>
                <c:pt idx="8">
                  <c:v>83.149.21.0/24</c:v>
                </c:pt>
                <c:pt idx="9">
                  <c:v>85.26.155.0/24</c:v>
                </c:pt>
                <c:pt idx="10">
                  <c:v>85.115.248.0/24</c:v>
                </c:pt>
                <c:pt idx="11">
                  <c:v>178.172.186.0/24</c:v>
                </c:pt>
                <c:pt idx="12">
                  <c:v>213.108.169.0/24</c:v>
                </c:pt>
                <c:pt idx="13">
                  <c:v>213.108.172.0/24</c:v>
                </c:pt>
                <c:pt idx="14">
                  <c:v>95.159.77.0/24</c:v>
                </c:pt>
                <c:pt idx="15">
                  <c:v>188.161.136.0/21</c:v>
                </c:pt>
                <c:pt idx="16">
                  <c:v>188.161.144.0/20</c:v>
                </c:pt>
                <c:pt idx="17">
                  <c:v>188.161.196.0/22</c:v>
                </c:pt>
                <c:pt idx="18">
                  <c:v>212.74.220.0/22</c:v>
                </c:pt>
                <c:pt idx="19">
                  <c:v>83.149.36.0/22</c:v>
                </c:pt>
                <c:pt idx="20">
                  <c:v>85.185.26.0/24</c:v>
                </c:pt>
                <c:pt idx="21">
                  <c:v>188.161.128.0/19</c:v>
                </c:pt>
                <c:pt idx="22">
                  <c:v>95.159.76.0/24</c:v>
                </c:pt>
                <c:pt idx="23">
                  <c:v>31.223.181.0/24</c:v>
                </c:pt>
                <c:pt idx="24">
                  <c:v>188.161.224.0/20</c:v>
                </c:pt>
                <c:pt idx="25">
                  <c:v>95.159.78.0/23</c:v>
                </c:pt>
                <c:pt idx="26">
                  <c:v>94.20.43.0/24</c:v>
                </c:pt>
                <c:pt idx="27">
                  <c:v>109.224.16.0/22</c:v>
                </c:pt>
                <c:pt idx="28">
                  <c:v>188.161.232.0/21</c:v>
                </c:pt>
                <c:pt idx="29">
                  <c:v>93.125.96.0/24</c:v>
                </c:pt>
                <c:pt idx="30">
                  <c:v>83.149.43.0/24</c:v>
                </c:pt>
                <c:pt idx="31">
                  <c:v>188.161.240.0/21</c:v>
                </c:pt>
                <c:pt idx="32">
                  <c:v>85.26.231.0/24</c:v>
                </c:pt>
                <c:pt idx="33">
                  <c:v>85.26.232.0/21</c:v>
                </c:pt>
                <c:pt idx="34">
                  <c:v>109.224.20.0/22</c:v>
                </c:pt>
                <c:pt idx="35">
                  <c:v>94.20.84.0/24</c:v>
                </c:pt>
                <c:pt idx="36">
                  <c:v>85.26.164.0/22</c:v>
                </c:pt>
                <c:pt idx="37">
                  <c:v>85.26.184.0/22</c:v>
                </c:pt>
                <c:pt idx="38">
                  <c:v>94.20.51.0/24</c:v>
                </c:pt>
                <c:pt idx="39">
                  <c:v>94.20.55.0/24</c:v>
                </c:pt>
                <c:pt idx="40">
                  <c:v>94.20.42.0/24</c:v>
                </c:pt>
                <c:pt idx="41">
                  <c:v>217.118.83.0/24</c:v>
                </c:pt>
                <c:pt idx="42">
                  <c:v>217.118.90.0/24</c:v>
                </c:pt>
                <c:pt idx="43">
                  <c:v>94.20.83.0/24</c:v>
                </c:pt>
                <c:pt idx="44">
                  <c:v>94.20.102.0/24</c:v>
                </c:pt>
                <c:pt idx="45">
                  <c:v>94.20.103.0/24</c:v>
                </c:pt>
                <c:pt idx="46">
                  <c:v>94.20.97.0/24</c:v>
                </c:pt>
                <c:pt idx="47">
                  <c:v>94.20.106.0/24</c:v>
                </c:pt>
                <c:pt idx="48">
                  <c:v>31.47.35.0/24</c:v>
                </c:pt>
              </c:strCache>
            </c:strRef>
          </c:cat>
          <c:val>
            <c:numRef>
              <c:f>Sheet2!$N$2:$N$50</c:f>
              <c:numCache>
                <c:formatCode>General</c:formatCode>
                <c:ptCount val="49"/>
                <c:pt idx="0">
                  <c:v>512.0</c:v>
                </c:pt>
                <c:pt idx="1">
                  <c:v>1024.0</c:v>
                </c:pt>
                <c:pt idx="2">
                  <c:v>512.0</c:v>
                </c:pt>
                <c:pt idx="3">
                  <c:v>2048.0</c:v>
                </c:pt>
                <c:pt idx="4">
                  <c:v>2048.0</c:v>
                </c:pt>
                <c:pt idx="5">
                  <c:v>1024.0</c:v>
                </c:pt>
                <c:pt idx="6">
                  <c:v>512.0</c:v>
                </c:pt>
                <c:pt idx="7">
                  <c:v>512.0</c:v>
                </c:pt>
                <c:pt idx="8">
                  <c:v>256.0</c:v>
                </c:pt>
                <c:pt idx="9">
                  <c:v>256.0</c:v>
                </c:pt>
                <c:pt idx="10">
                  <c:v>256.0</c:v>
                </c:pt>
                <c:pt idx="11">
                  <c:v>256.0</c:v>
                </c:pt>
                <c:pt idx="12">
                  <c:v>256.0</c:v>
                </c:pt>
                <c:pt idx="13">
                  <c:v>256.0</c:v>
                </c:pt>
                <c:pt idx="14">
                  <c:v>256.0</c:v>
                </c:pt>
                <c:pt idx="15">
                  <c:v>2048.0</c:v>
                </c:pt>
                <c:pt idx="16">
                  <c:v>4096.0</c:v>
                </c:pt>
                <c:pt idx="17">
                  <c:v>1024.0</c:v>
                </c:pt>
                <c:pt idx="18">
                  <c:v>1024.0</c:v>
                </c:pt>
                <c:pt idx="19">
                  <c:v>1024.0</c:v>
                </c:pt>
                <c:pt idx="20">
                  <c:v>256.0</c:v>
                </c:pt>
                <c:pt idx="21">
                  <c:v>8192.0</c:v>
                </c:pt>
                <c:pt idx="22">
                  <c:v>256.0</c:v>
                </c:pt>
                <c:pt idx="23">
                  <c:v>256.0</c:v>
                </c:pt>
                <c:pt idx="24">
                  <c:v>4096.0</c:v>
                </c:pt>
                <c:pt idx="25">
                  <c:v>512.0</c:v>
                </c:pt>
                <c:pt idx="26">
                  <c:v>256.0</c:v>
                </c:pt>
                <c:pt idx="27">
                  <c:v>1024.0</c:v>
                </c:pt>
                <c:pt idx="28">
                  <c:v>2048.0</c:v>
                </c:pt>
                <c:pt idx="29">
                  <c:v>256.0</c:v>
                </c:pt>
                <c:pt idx="30">
                  <c:v>256.0</c:v>
                </c:pt>
                <c:pt idx="31">
                  <c:v>2048.0</c:v>
                </c:pt>
                <c:pt idx="32">
                  <c:v>256.0</c:v>
                </c:pt>
                <c:pt idx="33">
                  <c:v>2048.0</c:v>
                </c:pt>
                <c:pt idx="34">
                  <c:v>1024.0</c:v>
                </c:pt>
                <c:pt idx="35">
                  <c:v>256.0</c:v>
                </c:pt>
                <c:pt idx="36">
                  <c:v>1024.0</c:v>
                </c:pt>
                <c:pt idx="37">
                  <c:v>1024.0</c:v>
                </c:pt>
                <c:pt idx="38">
                  <c:v>256.0</c:v>
                </c:pt>
                <c:pt idx="39">
                  <c:v>256.0</c:v>
                </c:pt>
                <c:pt idx="40">
                  <c:v>256.0</c:v>
                </c:pt>
                <c:pt idx="41">
                  <c:v>256.0</c:v>
                </c:pt>
                <c:pt idx="42">
                  <c:v>256.0</c:v>
                </c:pt>
                <c:pt idx="43">
                  <c:v>256.0</c:v>
                </c:pt>
                <c:pt idx="44">
                  <c:v>256.0</c:v>
                </c:pt>
                <c:pt idx="45">
                  <c:v>256.0</c:v>
                </c:pt>
                <c:pt idx="46">
                  <c:v>256.0</c:v>
                </c:pt>
                <c:pt idx="47">
                  <c:v>256.0</c:v>
                </c:pt>
                <c:pt idx="48">
                  <c:v>256.0</c:v>
                </c:pt>
              </c:numCache>
            </c:numRef>
          </c:val>
        </c:ser>
        <c:axId val="362229752"/>
        <c:axId val="362226376"/>
      </c:areaChart>
      <c:barChart>
        <c:barDir val="col"/>
        <c:grouping val="clustered"/>
        <c:ser>
          <c:idx val="1"/>
          <c:order val="1"/>
          <c:tx>
            <c:strRef>
              <c:f>Sheet2!$R$1</c:f>
              <c:strCache>
                <c:ptCount val="1"/>
                <c:pt idx="0">
                  <c:v>cbl-r</c:v>
                </c:pt>
              </c:strCache>
            </c:strRef>
          </c:tx>
          <c:cat>
            <c:strRef>
              <c:f>Sheet2!$A$2:$A$50</c:f>
              <c:strCache>
                <c:ptCount val="49"/>
                <c:pt idx="0">
                  <c:v>213.87.122.0/23</c:v>
                </c:pt>
                <c:pt idx="1">
                  <c:v>83.149.44.0/22</c:v>
                </c:pt>
                <c:pt idx="2">
                  <c:v>213.87.120.0/23</c:v>
                </c:pt>
                <c:pt idx="3">
                  <c:v>213.87.136.0/21</c:v>
                </c:pt>
                <c:pt idx="4">
                  <c:v>213.87.128.0/21</c:v>
                </c:pt>
                <c:pt idx="5">
                  <c:v>85.26.232.0/22</c:v>
                </c:pt>
                <c:pt idx="6">
                  <c:v>85.26.164.0/23</c:v>
                </c:pt>
                <c:pt idx="7">
                  <c:v>83.149.8.0/23</c:v>
                </c:pt>
                <c:pt idx="8">
                  <c:v>83.149.21.0/24</c:v>
                </c:pt>
                <c:pt idx="9">
                  <c:v>85.26.155.0/24</c:v>
                </c:pt>
                <c:pt idx="10">
                  <c:v>85.115.248.0/24</c:v>
                </c:pt>
                <c:pt idx="11">
                  <c:v>178.172.186.0/24</c:v>
                </c:pt>
                <c:pt idx="12">
                  <c:v>213.108.169.0/24</c:v>
                </c:pt>
                <c:pt idx="13">
                  <c:v>213.108.172.0/24</c:v>
                </c:pt>
                <c:pt idx="14">
                  <c:v>95.159.77.0/24</c:v>
                </c:pt>
                <c:pt idx="15">
                  <c:v>188.161.136.0/21</c:v>
                </c:pt>
                <c:pt idx="16">
                  <c:v>188.161.144.0/20</c:v>
                </c:pt>
                <c:pt idx="17">
                  <c:v>188.161.196.0/22</c:v>
                </c:pt>
                <c:pt idx="18">
                  <c:v>212.74.220.0/22</c:v>
                </c:pt>
                <c:pt idx="19">
                  <c:v>83.149.36.0/22</c:v>
                </c:pt>
                <c:pt idx="20">
                  <c:v>85.185.26.0/24</c:v>
                </c:pt>
                <c:pt idx="21">
                  <c:v>188.161.128.0/19</c:v>
                </c:pt>
                <c:pt idx="22">
                  <c:v>95.159.76.0/24</c:v>
                </c:pt>
                <c:pt idx="23">
                  <c:v>31.223.181.0/24</c:v>
                </c:pt>
                <c:pt idx="24">
                  <c:v>188.161.224.0/20</c:v>
                </c:pt>
                <c:pt idx="25">
                  <c:v>95.159.78.0/23</c:v>
                </c:pt>
                <c:pt idx="26">
                  <c:v>94.20.43.0/24</c:v>
                </c:pt>
                <c:pt idx="27">
                  <c:v>109.224.16.0/22</c:v>
                </c:pt>
                <c:pt idx="28">
                  <c:v>188.161.232.0/21</c:v>
                </c:pt>
                <c:pt idx="29">
                  <c:v>93.125.96.0/24</c:v>
                </c:pt>
                <c:pt idx="30">
                  <c:v>83.149.43.0/24</c:v>
                </c:pt>
                <c:pt idx="31">
                  <c:v>188.161.240.0/21</c:v>
                </c:pt>
                <c:pt idx="32">
                  <c:v>85.26.231.0/24</c:v>
                </c:pt>
                <c:pt idx="33">
                  <c:v>85.26.232.0/21</c:v>
                </c:pt>
                <c:pt idx="34">
                  <c:v>109.224.20.0/22</c:v>
                </c:pt>
                <c:pt idx="35">
                  <c:v>94.20.84.0/24</c:v>
                </c:pt>
                <c:pt idx="36">
                  <c:v>85.26.164.0/22</c:v>
                </c:pt>
                <c:pt idx="37">
                  <c:v>85.26.184.0/22</c:v>
                </c:pt>
                <c:pt idx="38">
                  <c:v>94.20.51.0/24</c:v>
                </c:pt>
                <c:pt idx="39">
                  <c:v>94.20.55.0/24</c:v>
                </c:pt>
                <c:pt idx="40">
                  <c:v>94.20.42.0/24</c:v>
                </c:pt>
                <c:pt idx="41">
                  <c:v>217.118.83.0/24</c:v>
                </c:pt>
                <c:pt idx="42">
                  <c:v>217.118.90.0/24</c:v>
                </c:pt>
                <c:pt idx="43">
                  <c:v>94.20.83.0/24</c:v>
                </c:pt>
                <c:pt idx="44">
                  <c:v>94.20.102.0/24</c:v>
                </c:pt>
                <c:pt idx="45">
                  <c:v>94.20.103.0/24</c:v>
                </c:pt>
                <c:pt idx="46">
                  <c:v>94.20.97.0/24</c:v>
                </c:pt>
                <c:pt idx="47">
                  <c:v>94.20.106.0/24</c:v>
                </c:pt>
                <c:pt idx="48">
                  <c:v>31.47.35.0/24</c:v>
                </c:pt>
              </c:strCache>
            </c:strRef>
          </c:cat>
          <c:val>
            <c:numRef>
              <c:f>Sheet2!$R$2:$R$50</c:f>
              <c:numCache>
                <c:formatCode>General</c:formatCode>
                <c:ptCount val="49"/>
                <c:pt idx="0">
                  <c:v>1.0</c:v>
                </c:pt>
                <c:pt idx="1">
                  <c:v>1.0</c:v>
                </c:pt>
                <c:pt idx="2">
                  <c:v>1.0</c:v>
                </c:pt>
                <c:pt idx="3">
                  <c:v>1.0</c:v>
                </c:pt>
                <c:pt idx="4">
                  <c:v>0.998046875</c:v>
                </c:pt>
                <c:pt idx="5">
                  <c:v>0.9921875</c:v>
                </c:pt>
                <c:pt idx="6">
                  <c:v>0.9921875</c:v>
                </c:pt>
                <c:pt idx="7">
                  <c:v>0.9921875</c:v>
                </c:pt>
                <c:pt idx="8">
                  <c:v>0.98828125</c:v>
                </c:pt>
                <c:pt idx="9">
                  <c:v>0.984375</c:v>
                </c:pt>
                <c:pt idx="10">
                  <c:v>0.9765625</c:v>
                </c:pt>
                <c:pt idx="11">
                  <c:v>0.9765625</c:v>
                </c:pt>
                <c:pt idx="12">
                  <c:v>0.80078125</c:v>
                </c:pt>
                <c:pt idx="13">
                  <c:v>0.734375</c:v>
                </c:pt>
                <c:pt idx="14">
                  <c:v>0.68359375</c:v>
                </c:pt>
                <c:pt idx="15">
                  <c:v>0.59423828125</c:v>
                </c:pt>
                <c:pt idx="16">
                  <c:v>0.580810546875</c:v>
                </c:pt>
                <c:pt idx="17">
                  <c:v>0.5751953125</c:v>
                </c:pt>
                <c:pt idx="18">
                  <c:v>0.55859375</c:v>
                </c:pt>
                <c:pt idx="19">
                  <c:v>0.5576171875</c:v>
                </c:pt>
                <c:pt idx="20">
                  <c:v>0.55078125</c:v>
                </c:pt>
                <c:pt idx="21">
                  <c:v>0.539306640625</c:v>
                </c:pt>
                <c:pt idx="22">
                  <c:v>0.53515625</c:v>
                </c:pt>
                <c:pt idx="23">
                  <c:v>0.53515625</c:v>
                </c:pt>
                <c:pt idx="24">
                  <c:v>0.5302734375</c:v>
                </c:pt>
                <c:pt idx="25">
                  <c:v>0.5234375</c:v>
                </c:pt>
                <c:pt idx="26">
                  <c:v>0.5234375</c:v>
                </c:pt>
                <c:pt idx="27">
                  <c:v>0.521484375</c:v>
                </c:pt>
                <c:pt idx="28">
                  <c:v>0.5126953125</c:v>
                </c:pt>
                <c:pt idx="29">
                  <c:v>0.51171875</c:v>
                </c:pt>
                <c:pt idx="30">
                  <c:v>0.50390625</c:v>
                </c:pt>
                <c:pt idx="31">
                  <c:v>0.50146484375</c:v>
                </c:pt>
                <c:pt idx="32">
                  <c:v>0.5</c:v>
                </c:pt>
                <c:pt idx="33">
                  <c:v>0.49853515625</c:v>
                </c:pt>
                <c:pt idx="34">
                  <c:v>0.49609375</c:v>
                </c:pt>
                <c:pt idx="35">
                  <c:v>0.49609375</c:v>
                </c:pt>
                <c:pt idx="36">
                  <c:v>0.49609375</c:v>
                </c:pt>
                <c:pt idx="37">
                  <c:v>0.49609375</c:v>
                </c:pt>
                <c:pt idx="38">
                  <c:v>0.4921875</c:v>
                </c:pt>
                <c:pt idx="39">
                  <c:v>0.4921875</c:v>
                </c:pt>
                <c:pt idx="40">
                  <c:v>0.4921875</c:v>
                </c:pt>
                <c:pt idx="41">
                  <c:v>0.4921875</c:v>
                </c:pt>
                <c:pt idx="42">
                  <c:v>0.4921875</c:v>
                </c:pt>
                <c:pt idx="43">
                  <c:v>0.48828125</c:v>
                </c:pt>
                <c:pt idx="44">
                  <c:v>0.48046875</c:v>
                </c:pt>
                <c:pt idx="45">
                  <c:v>0.48046875</c:v>
                </c:pt>
                <c:pt idx="46">
                  <c:v>0.4765625</c:v>
                </c:pt>
                <c:pt idx="47">
                  <c:v>0.4765625</c:v>
                </c:pt>
                <c:pt idx="48">
                  <c:v>0.4765625</c:v>
                </c:pt>
              </c:numCache>
            </c:numRef>
          </c:val>
        </c:ser>
        <c:axId val="362220200"/>
        <c:axId val="362223256"/>
      </c:barChart>
      <c:catAx>
        <c:axId val="362220200"/>
        <c:scaling>
          <c:orientation val="minMax"/>
        </c:scaling>
        <c:axPos val="b"/>
        <c:tickLblPos val="nextTo"/>
        <c:crossAx val="362223256"/>
        <c:crosses val="autoZero"/>
        <c:auto val="1"/>
        <c:lblAlgn val="ctr"/>
        <c:lblOffset val="100"/>
      </c:catAx>
      <c:valAx>
        <c:axId val="362223256"/>
        <c:scaling>
          <c:orientation val="minMax"/>
        </c:scaling>
        <c:axPos val="l"/>
        <c:majorGridlines/>
        <c:numFmt formatCode="General" sourceLinked="1"/>
        <c:tickLblPos val="nextTo"/>
        <c:crossAx val="362220200"/>
        <c:crosses val="autoZero"/>
        <c:crossBetween val="between"/>
      </c:valAx>
      <c:valAx>
        <c:axId val="362226376"/>
        <c:scaling>
          <c:orientation val="minMax"/>
        </c:scaling>
        <c:axPos val="r"/>
        <c:numFmt formatCode="General" sourceLinked="1"/>
        <c:tickLblPos val="nextTo"/>
        <c:crossAx val="362229752"/>
        <c:crosses val="max"/>
        <c:crossBetween val="between"/>
      </c:valAx>
      <c:catAx>
        <c:axId val="362229752"/>
        <c:scaling>
          <c:orientation val="minMax"/>
        </c:scaling>
        <c:delete val="1"/>
        <c:axPos val="b"/>
        <c:tickLblPos val="nextTo"/>
        <c:crossAx val="362226376"/>
        <c:crosses val="autoZero"/>
        <c:auto val="1"/>
        <c:lblAlgn val="ctr"/>
        <c:lblOffset val="100"/>
      </c:catAx>
    </c:plotArea>
    <c:plotVisOnly val="1"/>
    <c:dispBlanksAs val="gap"/>
  </c:chart>
  <c:externalData r:id="rId1"/>
  <c:userShapes r:id="rId2"/>
</c:chartSpace>
</file>

<file path=ppt/charts/chart38.xml><?xml version="1.0" encoding="utf-8"?>
<c:chartSpace xmlns:c="http://schemas.openxmlformats.org/drawingml/2006/chart" xmlns:a="http://schemas.openxmlformats.org/drawingml/2006/main" xmlns:r="http://schemas.openxmlformats.org/officeDocument/2006/relationships">
  <c:date1904 val="1"/>
  <c:lang val="en-US"/>
  <c:style val="18"/>
  <c:chart>
    <c:title/>
    <c:plotArea>
      <c:layout/>
      <c:pieChart>
        <c:varyColors val="1"/>
        <c:ser>
          <c:idx val="0"/>
          <c:order val="0"/>
          <c:tx>
            <c:strRef>
              <c:f>Sheet3!$F$1</c:f>
              <c:strCache>
                <c:ptCount val="1"/>
                <c:pt idx="0">
                  <c:v>surbl</c:v>
                </c:pt>
              </c:strCache>
            </c:strRef>
          </c:tx>
          <c:dLbls>
            <c:dLbl>
              <c:idx val="0"/>
              <c:showCatName val="1"/>
              <c:showPercent val="1"/>
            </c:dLbl>
            <c:dLbl>
              <c:idx val="1"/>
              <c:showCatName val="1"/>
              <c:showPercent val="1"/>
            </c:dLbl>
            <c:dLbl>
              <c:idx val="2"/>
              <c:showCatName val="1"/>
              <c:showPercent val="1"/>
            </c:dLbl>
            <c:dLbl>
              <c:idx val="3"/>
              <c:layout>
                <c:manualLayout>
                  <c:x val="-0.061508530183727"/>
                  <c:y val="0.0"/>
                </c:manualLayout>
              </c:layout>
              <c:showCatName val="1"/>
              <c:showPercent val="1"/>
            </c:dLbl>
            <c:delete val="1"/>
          </c:dLbls>
          <c:cat>
            <c:strRef>
              <c:f>Sheet3!$A$2:$A$50</c:f>
              <c:strCache>
                <c:ptCount val="49"/>
                <c:pt idx="0">
                  <c:v>90.176.0.0/13</c:v>
                </c:pt>
                <c:pt idx="1">
                  <c:v>90.180.0.0/14</c:v>
                </c:pt>
                <c:pt idx="2">
                  <c:v>67.218.208.0/20</c:v>
                </c:pt>
                <c:pt idx="3">
                  <c:v>91.216.141.0/24</c:v>
                </c:pt>
                <c:pt idx="4">
                  <c:v>194.186.0.0/16</c:v>
                </c:pt>
                <c:pt idx="5">
                  <c:v>62.129.128.0/19</c:v>
                </c:pt>
                <c:pt idx="6">
                  <c:v>188.229.97.0/24</c:v>
                </c:pt>
                <c:pt idx="7">
                  <c:v>46.17.96.0/21</c:v>
                </c:pt>
                <c:pt idx="8">
                  <c:v>93.170.0.0/15</c:v>
                </c:pt>
                <c:pt idx="9">
                  <c:v>93.170.52.0/24</c:v>
                </c:pt>
                <c:pt idx="10">
                  <c:v>178.238.32.0/20</c:v>
                </c:pt>
                <c:pt idx="11">
                  <c:v>95.64.48.0/24</c:v>
                </c:pt>
                <c:pt idx="12">
                  <c:v>46.108.224.0/21</c:v>
                </c:pt>
                <c:pt idx="13">
                  <c:v>95.211.0.0/16</c:v>
                </c:pt>
                <c:pt idx="14">
                  <c:v>67.199.224.0/19</c:v>
                </c:pt>
                <c:pt idx="15">
                  <c:v>78.102.0.0/16</c:v>
                </c:pt>
                <c:pt idx="16">
                  <c:v>78.102.0.0/15</c:v>
                </c:pt>
                <c:pt idx="17">
                  <c:v>46.16.247.0/24</c:v>
                </c:pt>
                <c:pt idx="18">
                  <c:v>89.149.192.0/18</c:v>
                </c:pt>
                <c:pt idx="19">
                  <c:v>178.162.128.0/17</c:v>
                </c:pt>
                <c:pt idx="20">
                  <c:v>195.189.226.0/23</c:v>
                </c:pt>
                <c:pt idx="21">
                  <c:v>91.202.63.0/24</c:v>
                </c:pt>
                <c:pt idx="22">
                  <c:v>188.72.192.0/18</c:v>
                </c:pt>
                <c:pt idx="23">
                  <c:v>31.222.200.0/21</c:v>
                </c:pt>
                <c:pt idx="24">
                  <c:v>188.92.72.0/21</c:v>
                </c:pt>
                <c:pt idx="25">
                  <c:v>109.70.24.0/21</c:v>
                </c:pt>
                <c:pt idx="26">
                  <c:v>78.110.160.0/20</c:v>
                </c:pt>
                <c:pt idx="27">
                  <c:v>83.167.224.0/19</c:v>
                </c:pt>
                <c:pt idx="28">
                  <c:v>95.168.160.0/19</c:v>
                </c:pt>
                <c:pt idx="29">
                  <c:v>109.75.96.0/20</c:v>
                </c:pt>
                <c:pt idx="30">
                  <c:v>81.176.0.0/15</c:v>
                </c:pt>
                <c:pt idx="31">
                  <c:v>178.63.0.0/16</c:v>
                </c:pt>
                <c:pt idx="32">
                  <c:v>46.167.0.0/18</c:v>
                </c:pt>
                <c:pt idx="33">
                  <c:v>199.204.72.0/21</c:v>
                </c:pt>
                <c:pt idx="34">
                  <c:v>62.68.64.0/19</c:v>
                </c:pt>
                <c:pt idx="35">
                  <c:v>82.98.64.0/18</c:v>
                </c:pt>
                <c:pt idx="36">
                  <c:v>82.98.86.0/24</c:v>
                </c:pt>
                <c:pt idx="37">
                  <c:v>94.229.64.0/20</c:v>
                </c:pt>
                <c:pt idx="38">
                  <c:v>31.210.90.0/24</c:v>
                </c:pt>
                <c:pt idx="39">
                  <c:v>78.46.0.0/15</c:v>
                </c:pt>
                <c:pt idx="40">
                  <c:v>217.23.0.0/20</c:v>
                </c:pt>
                <c:pt idx="41">
                  <c:v>109.235.48.0/21</c:v>
                </c:pt>
                <c:pt idx="42">
                  <c:v>217.16.16.0/20</c:v>
                </c:pt>
                <c:pt idx="43">
                  <c:v>188.95.48.0/21</c:v>
                </c:pt>
                <c:pt idx="44">
                  <c:v>84.42.128.0/17</c:v>
                </c:pt>
                <c:pt idx="45">
                  <c:v>84.42.192.0/18</c:v>
                </c:pt>
                <c:pt idx="46">
                  <c:v>95.0.128.0/17</c:v>
                </c:pt>
                <c:pt idx="47">
                  <c:v>78.41.200.0/21</c:v>
                </c:pt>
                <c:pt idx="48">
                  <c:v>78.41.203.0/24</c:v>
                </c:pt>
              </c:strCache>
            </c:strRef>
          </c:cat>
          <c:val>
            <c:numRef>
              <c:f>Sheet3!$F$2:$F$50</c:f>
              <c:numCache>
                <c:formatCode>General</c:formatCode>
                <c:ptCount val="49"/>
                <c:pt idx="0">
                  <c:v>19914.0</c:v>
                </c:pt>
                <c:pt idx="1">
                  <c:v>19914.0</c:v>
                </c:pt>
                <c:pt idx="2">
                  <c:v>8764.0</c:v>
                </c:pt>
                <c:pt idx="3">
                  <c:v>5265.0</c:v>
                </c:pt>
                <c:pt idx="4">
                  <c:v>5186.0</c:v>
                </c:pt>
                <c:pt idx="5">
                  <c:v>4768.0</c:v>
                </c:pt>
                <c:pt idx="6">
                  <c:v>4587.0</c:v>
                </c:pt>
                <c:pt idx="7">
                  <c:v>3867.0</c:v>
                </c:pt>
                <c:pt idx="8">
                  <c:v>2821.0</c:v>
                </c:pt>
                <c:pt idx="9">
                  <c:v>2758.0</c:v>
                </c:pt>
                <c:pt idx="10">
                  <c:v>2111.0</c:v>
                </c:pt>
                <c:pt idx="11">
                  <c:v>1845.0</c:v>
                </c:pt>
                <c:pt idx="12">
                  <c:v>1367.0</c:v>
                </c:pt>
                <c:pt idx="13">
                  <c:v>1311.0</c:v>
                </c:pt>
                <c:pt idx="14">
                  <c:v>1305.0</c:v>
                </c:pt>
                <c:pt idx="15">
                  <c:v>1147.0</c:v>
                </c:pt>
                <c:pt idx="16">
                  <c:v>1147.0</c:v>
                </c:pt>
                <c:pt idx="17">
                  <c:v>1108.0</c:v>
                </c:pt>
                <c:pt idx="18">
                  <c:v>1090.0</c:v>
                </c:pt>
                <c:pt idx="19">
                  <c:v>1061.0</c:v>
                </c:pt>
                <c:pt idx="20">
                  <c:v>1033.0</c:v>
                </c:pt>
                <c:pt idx="21">
                  <c:v>948.0</c:v>
                </c:pt>
                <c:pt idx="22">
                  <c:v>798.0</c:v>
                </c:pt>
                <c:pt idx="23">
                  <c:v>750.0</c:v>
                </c:pt>
                <c:pt idx="24">
                  <c:v>736.0</c:v>
                </c:pt>
                <c:pt idx="25">
                  <c:v>683.0</c:v>
                </c:pt>
                <c:pt idx="26">
                  <c:v>662.0</c:v>
                </c:pt>
                <c:pt idx="27">
                  <c:v>623.0</c:v>
                </c:pt>
                <c:pt idx="28">
                  <c:v>584.0</c:v>
                </c:pt>
                <c:pt idx="29">
                  <c:v>571.0</c:v>
                </c:pt>
                <c:pt idx="30">
                  <c:v>543.0</c:v>
                </c:pt>
                <c:pt idx="31">
                  <c:v>526.0</c:v>
                </c:pt>
                <c:pt idx="32">
                  <c:v>499.0</c:v>
                </c:pt>
                <c:pt idx="33">
                  <c:v>498.0</c:v>
                </c:pt>
                <c:pt idx="34">
                  <c:v>490.0</c:v>
                </c:pt>
                <c:pt idx="35">
                  <c:v>464.0</c:v>
                </c:pt>
                <c:pt idx="36">
                  <c:v>464.0</c:v>
                </c:pt>
                <c:pt idx="37">
                  <c:v>456.0</c:v>
                </c:pt>
                <c:pt idx="38">
                  <c:v>398.0</c:v>
                </c:pt>
                <c:pt idx="39">
                  <c:v>396.0</c:v>
                </c:pt>
                <c:pt idx="40">
                  <c:v>395.0</c:v>
                </c:pt>
                <c:pt idx="41">
                  <c:v>383.0</c:v>
                </c:pt>
                <c:pt idx="42">
                  <c:v>383.0</c:v>
                </c:pt>
                <c:pt idx="43">
                  <c:v>379.0</c:v>
                </c:pt>
                <c:pt idx="44">
                  <c:v>368.0</c:v>
                </c:pt>
                <c:pt idx="45">
                  <c:v>368.0</c:v>
                </c:pt>
                <c:pt idx="46">
                  <c:v>354.0</c:v>
                </c:pt>
                <c:pt idx="47">
                  <c:v>348.0</c:v>
                </c:pt>
                <c:pt idx="48">
                  <c:v>347.0</c:v>
                </c:pt>
              </c:numCache>
            </c:numRef>
          </c:val>
        </c:ser>
        <c:firstSliceAng val="0"/>
      </c:pieChart>
    </c:plotArea>
    <c:plotVisOnly val="1"/>
  </c:chart>
  <c:externalData r:id="rId1"/>
</c:chartSpace>
</file>

<file path=ppt/charts/chart39.xml><?xml version="1.0" encoding="utf-8"?>
<c:chartSpace xmlns:c="http://schemas.openxmlformats.org/drawingml/2006/chart" xmlns:a="http://schemas.openxmlformats.org/drawingml/2006/main" xmlns:r="http://schemas.openxmlformats.org/officeDocument/2006/relationships">
  <c:date1904 val="1"/>
  <c:lang val="en-US"/>
  <c:style val="18"/>
  <c:chart>
    <c:title/>
    <c:plotArea>
      <c:layout/>
      <c:pieChart>
        <c:varyColors val="1"/>
        <c:ser>
          <c:idx val="0"/>
          <c:order val="0"/>
          <c:tx>
            <c:strRef>
              <c:f>Sheet4!$K$1</c:f>
              <c:strCache>
                <c:ptCount val="1"/>
                <c:pt idx="0">
                  <c:v>hphosts</c:v>
                </c:pt>
              </c:strCache>
            </c:strRef>
          </c:tx>
          <c:dLbls>
            <c:dLbl>
              <c:idx val="0"/>
              <c:showCatName val="1"/>
              <c:showPercent val="1"/>
            </c:dLbl>
            <c:dLbl>
              <c:idx val="1"/>
              <c:showCatName val="1"/>
              <c:showPercent val="1"/>
            </c:dLbl>
            <c:dLbl>
              <c:idx val="2"/>
              <c:showCatName val="1"/>
              <c:showPercent val="1"/>
            </c:dLbl>
            <c:delete val="1"/>
          </c:dLbls>
          <c:cat>
            <c:strRef>
              <c:f>Sheet4!$A$2:$A$50</c:f>
              <c:strCache>
                <c:ptCount val="49"/>
                <c:pt idx="0">
                  <c:v>90.176.0.0/13</c:v>
                </c:pt>
                <c:pt idx="1">
                  <c:v>90.180.0.0/14</c:v>
                </c:pt>
                <c:pt idx="2">
                  <c:v>217.20.112.0/20</c:v>
                </c:pt>
                <c:pt idx="3">
                  <c:v>46.108.224.0/21</c:v>
                </c:pt>
                <c:pt idx="4">
                  <c:v>89.149.192.0/18</c:v>
                </c:pt>
                <c:pt idx="5">
                  <c:v>82.98.64.0/18</c:v>
                </c:pt>
                <c:pt idx="6">
                  <c:v>82.98.86.0/24</c:v>
                </c:pt>
                <c:pt idx="7">
                  <c:v>178.238.32.0/20</c:v>
                </c:pt>
                <c:pt idx="8">
                  <c:v>91.202.63.0/24</c:v>
                </c:pt>
                <c:pt idx="9">
                  <c:v>85.17.0.0/16</c:v>
                </c:pt>
                <c:pt idx="10">
                  <c:v>188.229.97.0/24</c:v>
                </c:pt>
                <c:pt idx="11">
                  <c:v>188.95.48.0/21</c:v>
                </c:pt>
                <c:pt idx="12">
                  <c:v>31.210.90.0/24</c:v>
                </c:pt>
                <c:pt idx="13">
                  <c:v>74.208.0.0/16</c:v>
                </c:pt>
                <c:pt idx="14">
                  <c:v>46.16.247.0/24</c:v>
                </c:pt>
                <c:pt idx="15">
                  <c:v>91.213.29.0/24</c:v>
                </c:pt>
                <c:pt idx="16">
                  <c:v>94.23.0.0/16</c:v>
                </c:pt>
                <c:pt idx="17">
                  <c:v>84.16.224.0/19</c:v>
                </c:pt>
                <c:pt idx="18">
                  <c:v>78.159.96.0/19</c:v>
                </c:pt>
                <c:pt idx="19">
                  <c:v>91.213.175.0/24</c:v>
                </c:pt>
                <c:pt idx="20">
                  <c:v>213.174.128.0/19</c:v>
                </c:pt>
                <c:pt idx="21">
                  <c:v>194.140.230.0/24</c:v>
                </c:pt>
                <c:pt idx="22">
                  <c:v>79.170.88.0/21</c:v>
                </c:pt>
                <c:pt idx="23">
                  <c:v>93.170.0.0/15</c:v>
                </c:pt>
                <c:pt idx="24">
                  <c:v>95.211.0.0/16</c:v>
                </c:pt>
                <c:pt idx="25">
                  <c:v>193.169.234.0/23</c:v>
                </c:pt>
                <c:pt idx="26">
                  <c:v>82.165.0.0/16</c:v>
                </c:pt>
                <c:pt idx="27">
                  <c:v>212.97.128.0/19</c:v>
                </c:pt>
                <c:pt idx="28">
                  <c:v>88.85.64.0/19</c:v>
                </c:pt>
                <c:pt idx="29">
                  <c:v>87.98.128.0/17</c:v>
                </c:pt>
                <c:pt idx="30">
                  <c:v>188.24.0.0/14</c:v>
                </c:pt>
                <c:pt idx="31">
                  <c:v>46.16.240.0/24</c:v>
                </c:pt>
                <c:pt idx="32">
                  <c:v>78.46.0.0/15</c:v>
                </c:pt>
                <c:pt idx="33">
                  <c:v>92.80.0.0/16</c:v>
                </c:pt>
                <c:pt idx="34">
                  <c:v>178.32.0.0/15</c:v>
                </c:pt>
                <c:pt idx="35">
                  <c:v>194.87.0.0/16</c:v>
                </c:pt>
                <c:pt idx="36">
                  <c:v>93.170.52.0/24</c:v>
                </c:pt>
                <c:pt idx="37">
                  <c:v>78.140.128.0/18</c:v>
                </c:pt>
                <c:pt idx="38">
                  <c:v>193.202.110.0/24</c:v>
                </c:pt>
                <c:pt idx="39">
                  <c:v>62.213.64.0/18</c:v>
                </c:pt>
                <c:pt idx="40">
                  <c:v>90.156.128.0/17</c:v>
                </c:pt>
                <c:pt idx="41">
                  <c:v>62.213.100.0/24</c:v>
                </c:pt>
                <c:pt idx="42">
                  <c:v>90.156.192.0/19</c:v>
                </c:pt>
                <c:pt idx="43">
                  <c:v>62.149.128.0/17</c:v>
                </c:pt>
                <c:pt idx="44">
                  <c:v>194.186.0.0/16</c:v>
                </c:pt>
                <c:pt idx="45">
                  <c:v>79.170.40.0/21</c:v>
                </c:pt>
                <c:pt idx="46">
                  <c:v>87.106.0.0/16</c:v>
                </c:pt>
                <c:pt idx="47">
                  <c:v>85.92.128.0/19</c:v>
                </c:pt>
                <c:pt idx="48">
                  <c:v>91.121.0.0/16</c:v>
                </c:pt>
              </c:strCache>
            </c:strRef>
          </c:cat>
          <c:val>
            <c:numRef>
              <c:f>Sheet4!$K$2:$K$50</c:f>
              <c:numCache>
                <c:formatCode>General</c:formatCode>
                <c:ptCount val="49"/>
                <c:pt idx="0">
                  <c:v>18785.0</c:v>
                </c:pt>
                <c:pt idx="1">
                  <c:v>18783.0</c:v>
                </c:pt>
                <c:pt idx="2">
                  <c:v>8950.0</c:v>
                </c:pt>
                <c:pt idx="3">
                  <c:v>2022.0</c:v>
                </c:pt>
                <c:pt idx="4">
                  <c:v>1820.0</c:v>
                </c:pt>
                <c:pt idx="5">
                  <c:v>1421.0</c:v>
                </c:pt>
                <c:pt idx="6">
                  <c:v>1416.0</c:v>
                </c:pt>
                <c:pt idx="7">
                  <c:v>971.0</c:v>
                </c:pt>
                <c:pt idx="8">
                  <c:v>943.0</c:v>
                </c:pt>
                <c:pt idx="9">
                  <c:v>817.0</c:v>
                </c:pt>
                <c:pt idx="10">
                  <c:v>751.0</c:v>
                </c:pt>
                <c:pt idx="11">
                  <c:v>585.0</c:v>
                </c:pt>
                <c:pt idx="12">
                  <c:v>518.0</c:v>
                </c:pt>
                <c:pt idx="13">
                  <c:v>507.0</c:v>
                </c:pt>
                <c:pt idx="14">
                  <c:v>473.0</c:v>
                </c:pt>
                <c:pt idx="15">
                  <c:v>464.0</c:v>
                </c:pt>
                <c:pt idx="16">
                  <c:v>454.0</c:v>
                </c:pt>
                <c:pt idx="17">
                  <c:v>424.0</c:v>
                </c:pt>
                <c:pt idx="18">
                  <c:v>405.0</c:v>
                </c:pt>
                <c:pt idx="19">
                  <c:v>382.0</c:v>
                </c:pt>
                <c:pt idx="20">
                  <c:v>359.0</c:v>
                </c:pt>
                <c:pt idx="21">
                  <c:v>351.0</c:v>
                </c:pt>
                <c:pt idx="22">
                  <c:v>349.0</c:v>
                </c:pt>
                <c:pt idx="23">
                  <c:v>339.0</c:v>
                </c:pt>
                <c:pt idx="24">
                  <c:v>333.0</c:v>
                </c:pt>
                <c:pt idx="25">
                  <c:v>296.0</c:v>
                </c:pt>
                <c:pt idx="26">
                  <c:v>285.0</c:v>
                </c:pt>
                <c:pt idx="27">
                  <c:v>284.0</c:v>
                </c:pt>
                <c:pt idx="28">
                  <c:v>266.0</c:v>
                </c:pt>
                <c:pt idx="29">
                  <c:v>263.0</c:v>
                </c:pt>
                <c:pt idx="30">
                  <c:v>257.0</c:v>
                </c:pt>
                <c:pt idx="31">
                  <c:v>249.0</c:v>
                </c:pt>
                <c:pt idx="32">
                  <c:v>248.0</c:v>
                </c:pt>
                <c:pt idx="33">
                  <c:v>248.0</c:v>
                </c:pt>
                <c:pt idx="34">
                  <c:v>248.0</c:v>
                </c:pt>
                <c:pt idx="35">
                  <c:v>246.0</c:v>
                </c:pt>
                <c:pt idx="36">
                  <c:v>232.0</c:v>
                </c:pt>
                <c:pt idx="37">
                  <c:v>228.0</c:v>
                </c:pt>
                <c:pt idx="38">
                  <c:v>228.0</c:v>
                </c:pt>
                <c:pt idx="39">
                  <c:v>218.0</c:v>
                </c:pt>
                <c:pt idx="40">
                  <c:v>213.0</c:v>
                </c:pt>
                <c:pt idx="41">
                  <c:v>213.0</c:v>
                </c:pt>
                <c:pt idx="42">
                  <c:v>205.0</c:v>
                </c:pt>
                <c:pt idx="43">
                  <c:v>205.0</c:v>
                </c:pt>
                <c:pt idx="44">
                  <c:v>191.0</c:v>
                </c:pt>
                <c:pt idx="45">
                  <c:v>191.0</c:v>
                </c:pt>
                <c:pt idx="46">
                  <c:v>188.0</c:v>
                </c:pt>
                <c:pt idx="47">
                  <c:v>176.0</c:v>
                </c:pt>
                <c:pt idx="48">
                  <c:v>165.0</c:v>
                </c:pt>
              </c:numCache>
            </c:numRef>
          </c:val>
        </c:ser>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Sheet1!$I$1</c:f>
              <c:strCache>
                <c:ptCount val="1"/>
                <c:pt idx="0">
                  <c:v>cbl</c:v>
                </c:pt>
              </c:strCache>
            </c:strRef>
          </c:tx>
          <c:dLbls>
            <c:dLbl>
              <c:idx val="2"/>
              <c:layout/>
              <c:showCatName val="1"/>
              <c:showPercent val="1"/>
            </c:dLbl>
            <c:dLbl>
              <c:idx val="4"/>
              <c:layout/>
              <c:showCatName val="1"/>
              <c:showPercent val="1"/>
            </c:dLbl>
            <c:dLbl>
              <c:idx val="5"/>
              <c:layout/>
              <c:showCatName val="1"/>
              <c:showPercent val="1"/>
            </c:dLbl>
            <c:dLbl>
              <c:idx val="14"/>
              <c:layout/>
              <c:showCatName val="1"/>
              <c:showPercent val="1"/>
            </c:dLbl>
            <c:dLbl>
              <c:idx val="19"/>
              <c:layout/>
              <c:showCatName val="1"/>
              <c:showPercent val="1"/>
            </c:dLbl>
            <c:dLbl>
              <c:idx val="23"/>
              <c:layout/>
              <c:showCatName val="1"/>
              <c:showPercent val="1"/>
            </c:dLbl>
            <c:dLbl>
              <c:idx val="26"/>
              <c:layout/>
              <c:showCatName val="1"/>
              <c:showPercent val="1"/>
            </c:dLbl>
            <c:dLbl>
              <c:idx val="31"/>
              <c:layout/>
              <c:showCatName val="1"/>
              <c:showPercent val="1"/>
            </c:dLbl>
            <c:dLbl>
              <c:idx val="32"/>
              <c:layout/>
              <c:showCatName val="1"/>
              <c:showPercent val="1"/>
            </c:dLbl>
            <c:dLbl>
              <c:idx val="37"/>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Sheet1!$I$2:$I$77</c:f>
              <c:numCache>
                <c:formatCode>General</c:formatCode>
                <c:ptCount val="76"/>
                <c:pt idx="0">
                  <c:v>59691.0</c:v>
                </c:pt>
                <c:pt idx="1">
                  <c:v>52830.0</c:v>
                </c:pt>
                <c:pt idx="2">
                  <c:v>342110.0</c:v>
                </c:pt>
                <c:pt idx="3">
                  <c:v>34793.0</c:v>
                </c:pt>
                <c:pt idx="4">
                  <c:v>163432.0</c:v>
                </c:pt>
                <c:pt idx="5">
                  <c:v>403617.0</c:v>
                </c:pt>
                <c:pt idx="6">
                  <c:v>59212.0</c:v>
                </c:pt>
                <c:pt idx="7">
                  <c:v>49886.0</c:v>
                </c:pt>
                <c:pt idx="8">
                  <c:v>6002.0</c:v>
                </c:pt>
                <c:pt idx="9">
                  <c:v>109870.0</c:v>
                </c:pt>
                <c:pt idx="10">
                  <c:v>8113.0</c:v>
                </c:pt>
                <c:pt idx="11">
                  <c:v>59132.0</c:v>
                </c:pt>
                <c:pt idx="12">
                  <c:v>1144.0</c:v>
                </c:pt>
                <c:pt idx="13">
                  <c:v>1462.0</c:v>
                </c:pt>
                <c:pt idx="14">
                  <c:v>167609.0</c:v>
                </c:pt>
                <c:pt idx="15">
                  <c:v>1357.0</c:v>
                </c:pt>
                <c:pt idx="16">
                  <c:v>18154.0</c:v>
                </c:pt>
                <c:pt idx="17">
                  <c:v>17100.0</c:v>
                </c:pt>
                <c:pt idx="18">
                  <c:v>14217.0</c:v>
                </c:pt>
                <c:pt idx="19">
                  <c:v>169879.0</c:v>
                </c:pt>
                <c:pt idx="20">
                  <c:v>14485.0</c:v>
                </c:pt>
                <c:pt idx="21">
                  <c:v>27856.0</c:v>
                </c:pt>
                <c:pt idx="22">
                  <c:v>4452.0</c:v>
                </c:pt>
                <c:pt idx="23">
                  <c:v>126871.0</c:v>
                </c:pt>
                <c:pt idx="24">
                  <c:v>23718.0</c:v>
                </c:pt>
                <c:pt idx="25">
                  <c:v>12302.0</c:v>
                </c:pt>
                <c:pt idx="26">
                  <c:v>171974.0</c:v>
                </c:pt>
                <c:pt idx="27">
                  <c:v>10645.0</c:v>
                </c:pt>
                <c:pt idx="28">
                  <c:v>11416.0</c:v>
                </c:pt>
                <c:pt idx="29">
                  <c:v>2692.0</c:v>
                </c:pt>
                <c:pt idx="30">
                  <c:v>3964.0</c:v>
                </c:pt>
                <c:pt idx="31">
                  <c:v>81891.0</c:v>
                </c:pt>
                <c:pt idx="32">
                  <c:v>79217.0</c:v>
                </c:pt>
                <c:pt idx="33">
                  <c:v>2895.0</c:v>
                </c:pt>
                <c:pt idx="34">
                  <c:v>13347.0</c:v>
                </c:pt>
                <c:pt idx="35">
                  <c:v>1420.0</c:v>
                </c:pt>
                <c:pt idx="36">
                  <c:v>22151.0</c:v>
                </c:pt>
                <c:pt idx="37">
                  <c:v>95376.0</c:v>
                </c:pt>
                <c:pt idx="38">
                  <c:v>995.0</c:v>
                </c:pt>
                <c:pt idx="39">
                  <c:v>1051.0</c:v>
                </c:pt>
                <c:pt idx="40">
                  <c:v>1225.0</c:v>
                </c:pt>
                <c:pt idx="41">
                  <c:v>987.0</c:v>
                </c:pt>
                <c:pt idx="42">
                  <c:v>210.0</c:v>
                </c:pt>
                <c:pt idx="43">
                  <c:v>4352.0</c:v>
                </c:pt>
                <c:pt idx="44">
                  <c:v>2656.0</c:v>
                </c:pt>
                <c:pt idx="45">
                  <c:v>2116.0</c:v>
                </c:pt>
                <c:pt idx="46">
                  <c:v>22836.0</c:v>
                </c:pt>
                <c:pt idx="47">
                  <c:v>721.0</c:v>
                </c:pt>
                <c:pt idx="48">
                  <c:v>2610.0</c:v>
                </c:pt>
                <c:pt idx="49">
                  <c:v>148.0</c:v>
                </c:pt>
                <c:pt idx="50">
                  <c:v>17958.0</c:v>
                </c:pt>
                <c:pt idx="51">
                  <c:v>30435.0</c:v>
                </c:pt>
                <c:pt idx="52">
                  <c:v>11507.0</c:v>
                </c:pt>
                <c:pt idx="53">
                  <c:v>1591.0</c:v>
                </c:pt>
                <c:pt idx="54">
                  <c:v>21818.0</c:v>
                </c:pt>
                <c:pt idx="55">
                  <c:v>4271.0</c:v>
                </c:pt>
                <c:pt idx="56">
                  <c:v>5877.0</c:v>
                </c:pt>
                <c:pt idx="57">
                  <c:v>1903.0</c:v>
                </c:pt>
                <c:pt idx="58">
                  <c:v>4896.0</c:v>
                </c:pt>
                <c:pt idx="59">
                  <c:v>11874.0</c:v>
                </c:pt>
                <c:pt idx="60">
                  <c:v>5659.0</c:v>
                </c:pt>
                <c:pt idx="61">
                  <c:v>50.0</c:v>
                </c:pt>
                <c:pt idx="62">
                  <c:v>39.0</c:v>
                </c:pt>
                <c:pt idx="63">
                  <c:v>129.0</c:v>
                </c:pt>
                <c:pt idx="64">
                  <c:v>392.0</c:v>
                </c:pt>
                <c:pt idx="65">
                  <c:v>1670.0</c:v>
                </c:pt>
                <c:pt idx="66">
                  <c:v>67.0</c:v>
                </c:pt>
                <c:pt idx="67">
                  <c:v>30.0</c:v>
                </c:pt>
                <c:pt idx="68">
                  <c:v>0.0</c:v>
                </c:pt>
                <c:pt idx="69">
                  <c:v>70.0</c:v>
                </c:pt>
                <c:pt idx="70">
                  <c:v>58.0</c:v>
                </c:pt>
                <c:pt idx="71">
                  <c:v>6.0</c:v>
                </c:pt>
                <c:pt idx="72">
                  <c:v>13.0</c:v>
                </c:pt>
                <c:pt idx="73">
                  <c:v>0.0</c:v>
                </c:pt>
                <c:pt idx="74">
                  <c:v>11.0</c:v>
                </c:pt>
                <c:pt idx="75">
                  <c:v>0.0</c:v>
                </c:pt>
              </c:numCache>
            </c:numRef>
          </c:val>
        </c:ser>
        <c:firstSliceAng val="0"/>
      </c:pieChart>
    </c:plotArea>
    <c:plotVisOnly val="1"/>
  </c:chart>
  <c:externalData r:id="rId1"/>
</c:chartSpace>
</file>

<file path=ppt/charts/chart40.xml><?xml version="1.0" encoding="utf-8"?>
<c:chartSpace xmlns:c="http://schemas.openxmlformats.org/drawingml/2006/chart" xmlns:a="http://schemas.openxmlformats.org/drawingml/2006/main" xmlns:r="http://schemas.openxmlformats.org/officeDocument/2006/relationships">
  <c:date1904 val="1"/>
  <c:lang val="en-US"/>
  <c:style val="18"/>
  <c:chart>
    <c:title/>
    <c:plotArea>
      <c:layout/>
      <c:pieChart>
        <c:varyColors val="1"/>
        <c:ser>
          <c:idx val="0"/>
          <c:order val="0"/>
          <c:tx>
            <c:strRef>
              <c:f>Sheet5!$B$1</c:f>
              <c:strCache>
                <c:ptCount val="1"/>
                <c:pt idx="0">
                  <c:v>dshield</c:v>
                </c:pt>
              </c:strCache>
            </c:strRef>
          </c:tx>
          <c:dLbls>
            <c:dLbl>
              <c:idx val="0"/>
              <c:showCatName val="1"/>
              <c:showPercent val="1"/>
            </c:dLbl>
            <c:dLbl>
              <c:idx val="1"/>
              <c:showCatName val="1"/>
              <c:showPercent val="1"/>
            </c:dLbl>
            <c:dLbl>
              <c:idx val="2"/>
              <c:showCatName val="1"/>
              <c:showPercent val="1"/>
            </c:dLbl>
            <c:dLbl>
              <c:idx val="3"/>
              <c:showCatName val="1"/>
              <c:showPercent val="1"/>
            </c:dLbl>
            <c:delete val="1"/>
          </c:dLbls>
          <c:cat>
            <c:strRef>
              <c:f>Sheet5!$A$2:$A$50</c:f>
              <c:strCache>
                <c:ptCount val="49"/>
                <c:pt idx="0">
                  <c:v>94.73.145.0/24</c:v>
                </c:pt>
                <c:pt idx="1">
                  <c:v>41.232.0.0/13</c:v>
                </c:pt>
                <c:pt idx="2">
                  <c:v>95.24.0.0/13</c:v>
                </c:pt>
                <c:pt idx="3">
                  <c:v>88.224.0.0/11</c:v>
                </c:pt>
                <c:pt idx="4">
                  <c:v>79.112.0.0/13</c:v>
                </c:pt>
                <c:pt idx="5">
                  <c:v>83.0.0.0/11</c:v>
                </c:pt>
                <c:pt idx="6">
                  <c:v>85.96.0.0/12</c:v>
                </c:pt>
                <c:pt idx="7">
                  <c:v>82.224.0.0/11</c:v>
                </c:pt>
                <c:pt idx="8">
                  <c:v>178.120.0.0/13</c:v>
                </c:pt>
                <c:pt idx="9">
                  <c:v>2.92.0.0/14</c:v>
                </c:pt>
                <c:pt idx="10">
                  <c:v>88.160.0.0/11</c:v>
                </c:pt>
                <c:pt idx="11">
                  <c:v>78.192.0.0/10</c:v>
                </c:pt>
                <c:pt idx="12">
                  <c:v>188.24.0.0/14</c:v>
                </c:pt>
                <c:pt idx="13">
                  <c:v>95.26.0.0/15</c:v>
                </c:pt>
                <c:pt idx="14">
                  <c:v>41.32.0.0/12</c:v>
                </c:pt>
                <c:pt idx="15">
                  <c:v>93.80.0.0/15</c:v>
                </c:pt>
                <c:pt idx="16">
                  <c:v>95.28.0.0/15</c:v>
                </c:pt>
                <c:pt idx="17">
                  <c:v>78.106.0.0/15</c:v>
                </c:pt>
                <c:pt idx="18">
                  <c:v>82.224.0.0/12</c:v>
                </c:pt>
                <c:pt idx="19">
                  <c:v>95.132.0.0/14</c:v>
                </c:pt>
                <c:pt idx="20">
                  <c:v>95.24.0.0/15</c:v>
                </c:pt>
                <c:pt idx="21">
                  <c:v>89.178.0.0/15</c:v>
                </c:pt>
                <c:pt idx="22">
                  <c:v>86.120.0.0/13</c:v>
                </c:pt>
                <c:pt idx="23">
                  <c:v>95.56.0.0/14</c:v>
                </c:pt>
                <c:pt idx="24">
                  <c:v>82.240.0.0/12</c:v>
                </c:pt>
                <c:pt idx="25">
                  <c:v>86.128.0.0/10</c:v>
                </c:pt>
                <c:pt idx="26">
                  <c:v>78.96.0.0/15</c:v>
                </c:pt>
                <c:pt idx="27">
                  <c:v>178.92.0.0/14</c:v>
                </c:pt>
                <c:pt idx="28">
                  <c:v>78.8.0.0/14</c:v>
                </c:pt>
                <c:pt idx="29">
                  <c:v>193.107.208.0/22</c:v>
                </c:pt>
                <c:pt idx="30">
                  <c:v>83.24.0.0/13</c:v>
                </c:pt>
                <c:pt idx="31">
                  <c:v>84.0.0.0/14</c:v>
                </c:pt>
                <c:pt idx="32">
                  <c:v>90.192.0.0/11</c:v>
                </c:pt>
                <c:pt idx="33">
                  <c:v>92.0.0.0/11</c:v>
                </c:pt>
                <c:pt idx="34">
                  <c:v>95.52.0.0/14</c:v>
                </c:pt>
                <c:pt idx="35">
                  <c:v>92.124.0.0/14</c:v>
                </c:pt>
                <c:pt idx="36">
                  <c:v>83.0.0.0/13</c:v>
                </c:pt>
                <c:pt idx="37">
                  <c:v>94.178.0.0/15</c:v>
                </c:pt>
                <c:pt idx="38">
                  <c:v>93.32.0.0/12</c:v>
                </c:pt>
                <c:pt idx="39">
                  <c:v>92.112.0.0/15</c:v>
                </c:pt>
                <c:pt idx="40">
                  <c:v>95.30.0.0/15</c:v>
                </c:pt>
                <c:pt idx="41">
                  <c:v>176.14.0.0/15</c:v>
                </c:pt>
                <c:pt idx="42">
                  <c:v>178.204.0.0/14</c:v>
                </c:pt>
                <c:pt idx="43">
                  <c:v>86.0.0.0/11</c:v>
                </c:pt>
                <c:pt idx="44">
                  <c:v>89.136.0.0/15</c:v>
                </c:pt>
                <c:pt idx="45">
                  <c:v>95.72.0.0/15</c:v>
                </c:pt>
                <c:pt idx="46">
                  <c:v>41.224.0.0/13</c:v>
                </c:pt>
                <c:pt idx="47">
                  <c:v>91.76.0.0/14</c:v>
                </c:pt>
                <c:pt idx="48">
                  <c:v>2.176.0.0/12</c:v>
                </c:pt>
              </c:strCache>
            </c:strRef>
          </c:cat>
          <c:val>
            <c:numRef>
              <c:f>Sheet5!$B$2:$B$50</c:f>
              <c:numCache>
                <c:formatCode>General</c:formatCode>
                <c:ptCount val="49"/>
                <c:pt idx="0">
                  <c:v>18184.0</c:v>
                </c:pt>
                <c:pt idx="1">
                  <c:v>4721.0</c:v>
                </c:pt>
                <c:pt idx="2">
                  <c:v>4611.0</c:v>
                </c:pt>
                <c:pt idx="3">
                  <c:v>4348.0</c:v>
                </c:pt>
                <c:pt idx="4">
                  <c:v>3497.0</c:v>
                </c:pt>
                <c:pt idx="5">
                  <c:v>2622.0</c:v>
                </c:pt>
                <c:pt idx="6">
                  <c:v>2139.0</c:v>
                </c:pt>
                <c:pt idx="7">
                  <c:v>2108.0</c:v>
                </c:pt>
                <c:pt idx="8">
                  <c:v>2065.0</c:v>
                </c:pt>
                <c:pt idx="9">
                  <c:v>1891.0</c:v>
                </c:pt>
                <c:pt idx="10">
                  <c:v>1888.0</c:v>
                </c:pt>
                <c:pt idx="11">
                  <c:v>1864.0</c:v>
                </c:pt>
                <c:pt idx="12">
                  <c:v>1678.0</c:v>
                </c:pt>
                <c:pt idx="13">
                  <c:v>1469.0</c:v>
                </c:pt>
                <c:pt idx="14">
                  <c:v>1434.0</c:v>
                </c:pt>
                <c:pt idx="15">
                  <c:v>1367.0</c:v>
                </c:pt>
                <c:pt idx="16">
                  <c:v>1364.0</c:v>
                </c:pt>
                <c:pt idx="17">
                  <c:v>1253.0</c:v>
                </c:pt>
                <c:pt idx="18">
                  <c:v>1161.0</c:v>
                </c:pt>
                <c:pt idx="19">
                  <c:v>1157.0</c:v>
                </c:pt>
                <c:pt idx="20">
                  <c:v>1119.0</c:v>
                </c:pt>
                <c:pt idx="21">
                  <c:v>1118.0</c:v>
                </c:pt>
                <c:pt idx="22">
                  <c:v>1043.0</c:v>
                </c:pt>
                <c:pt idx="23">
                  <c:v>958.0</c:v>
                </c:pt>
                <c:pt idx="24">
                  <c:v>947.0</c:v>
                </c:pt>
                <c:pt idx="25">
                  <c:v>945.0</c:v>
                </c:pt>
                <c:pt idx="26">
                  <c:v>930.0</c:v>
                </c:pt>
                <c:pt idx="27">
                  <c:v>930.0</c:v>
                </c:pt>
                <c:pt idx="28">
                  <c:v>912.0</c:v>
                </c:pt>
                <c:pt idx="29">
                  <c:v>835.0</c:v>
                </c:pt>
                <c:pt idx="30">
                  <c:v>818.0</c:v>
                </c:pt>
                <c:pt idx="31">
                  <c:v>807.0</c:v>
                </c:pt>
                <c:pt idx="32">
                  <c:v>792.0</c:v>
                </c:pt>
                <c:pt idx="33">
                  <c:v>766.0</c:v>
                </c:pt>
                <c:pt idx="34">
                  <c:v>754.0</c:v>
                </c:pt>
                <c:pt idx="35">
                  <c:v>722.0</c:v>
                </c:pt>
                <c:pt idx="36">
                  <c:v>720.0</c:v>
                </c:pt>
                <c:pt idx="37">
                  <c:v>682.0</c:v>
                </c:pt>
                <c:pt idx="38">
                  <c:v>672.0</c:v>
                </c:pt>
                <c:pt idx="39">
                  <c:v>670.0</c:v>
                </c:pt>
                <c:pt idx="40">
                  <c:v>659.0</c:v>
                </c:pt>
                <c:pt idx="41">
                  <c:v>659.0</c:v>
                </c:pt>
                <c:pt idx="42">
                  <c:v>638.0</c:v>
                </c:pt>
                <c:pt idx="43">
                  <c:v>631.0</c:v>
                </c:pt>
                <c:pt idx="44">
                  <c:v>605.0</c:v>
                </c:pt>
                <c:pt idx="45">
                  <c:v>603.0</c:v>
                </c:pt>
                <c:pt idx="46">
                  <c:v>594.0</c:v>
                </c:pt>
                <c:pt idx="47">
                  <c:v>585.0</c:v>
                </c:pt>
                <c:pt idx="48">
                  <c:v>580.0</c:v>
                </c:pt>
              </c:numCache>
            </c:numRef>
          </c:val>
        </c:ser>
        <c:firstSliceAng val="0"/>
      </c:pieChart>
    </c:plotArea>
    <c:plotVisOnly val="1"/>
  </c:chart>
  <c:externalData r:id="rId1"/>
</c:chartSpace>
</file>

<file path=ppt/charts/chart4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dirty="0" err="1" smtClean="0"/>
              <a:t>Darknet</a:t>
            </a:r>
            <a:r>
              <a:rPr lang="en-US" dirty="0" smtClean="0"/>
              <a:t> Scanners</a:t>
            </a:r>
            <a:endParaRPr lang="en-US" dirty="0"/>
          </a:p>
        </c:rich>
      </c:tx>
    </c:title>
    <c:plotArea>
      <c:layout/>
      <c:pieChart>
        <c:varyColors val="1"/>
        <c:ser>
          <c:idx val="0"/>
          <c:order val="0"/>
          <c:tx>
            <c:strRef>
              <c:f>Sheet6!$C$1</c:f>
              <c:strCache>
                <c:ptCount val="1"/>
                <c:pt idx="0">
                  <c:v>merit</c:v>
                </c:pt>
              </c:strCache>
            </c:strRef>
          </c:tx>
          <c:dLbls>
            <c:dLbl>
              <c:idx val="0"/>
              <c:showCatName val="1"/>
              <c:showPercent val="1"/>
            </c:dLbl>
            <c:dLbl>
              <c:idx val="1"/>
              <c:showCatName val="1"/>
              <c:showPercent val="1"/>
            </c:dLbl>
            <c:dLbl>
              <c:idx val="2"/>
              <c:showCatName val="1"/>
              <c:showPercent val="1"/>
            </c:dLbl>
            <c:dLbl>
              <c:idx val="3"/>
              <c:showCatName val="1"/>
              <c:showPercent val="1"/>
            </c:dLbl>
            <c:dLbl>
              <c:idx val="4"/>
              <c:showCatName val="1"/>
              <c:showPercent val="1"/>
            </c:dLbl>
            <c:delete val="1"/>
          </c:dLbls>
          <c:cat>
            <c:strRef>
              <c:f>Sheet6!$A$2:$A$50</c:f>
              <c:strCache>
                <c:ptCount val="49"/>
                <c:pt idx="0">
                  <c:v>95.24.0.0/13</c:v>
                </c:pt>
                <c:pt idx="1">
                  <c:v>2.92.0.0/14</c:v>
                </c:pt>
                <c:pt idx="2">
                  <c:v>95.26.0.0/15</c:v>
                </c:pt>
                <c:pt idx="3">
                  <c:v>95.28.0.0/15</c:v>
                </c:pt>
                <c:pt idx="4">
                  <c:v>93.80.0.0/15</c:v>
                </c:pt>
                <c:pt idx="5">
                  <c:v>83.0.0.0/11</c:v>
                </c:pt>
                <c:pt idx="6">
                  <c:v>89.178.0.0/15</c:v>
                </c:pt>
                <c:pt idx="7">
                  <c:v>95.24.0.0/15</c:v>
                </c:pt>
                <c:pt idx="8">
                  <c:v>78.106.0.0/15</c:v>
                </c:pt>
                <c:pt idx="9">
                  <c:v>78.8.0.0/14</c:v>
                </c:pt>
                <c:pt idx="10">
                  <c:v>84.0.0.0/14</c:v>
                </c:pt>
                <c:pt idx="11">
                  <c:v>79.112.0.0/13</c:v>
                </c:pt>
                <c:pt idx="12">
                  <c:v>176.14.0.0/15</c:v>
                </c:pt>
                <c:pt idx="13">
                  <c:v>94.21.0.0/16</c:v>
                </c:pt>
                <c:pt idx="14">
                  <c:v>95.30.0.0/15</c:v>
                </c:pt>
                <c:pt idx="15">
                  <c:v>95.30.0.0/16</c:v>
                </c:pt>
                <c:pt idx="16">
                  <c:v>81.182.0.0/15</c:v>
                </c:pt>
                <c:pt idx="17">
                  <c:v>178.204.0.0/14</c:v>
                </c:pt>
                <c:pt idx="18">
                  <c:v>83.24.0.0/13</c:v>
                </c:pt>
                <c:pt idx="19">
                  <c:v>89.136.0.0/15</c:v>
                </c:pt>
                <c:pt idx="20">
                  <c:v>151.80.0.0/14</c:v>
                </c:pt>
                <c:pt idx="21">
                  <c:v>178.120.0.0/13</c:v>
                </c:pt>
                <c:pt idx="22">
                  <c:v>78.96.0.0/15</c:v>
                </c:pt>
                <c:pt idx="23">
                  <c:v>78.48.0.0/13</c:v>
                </c:pt>
                <c:pt idx="24">
                  <c:v>109.184.0.0/16</c:v>
                </c:pt>
                <c:pt idx="25">
                  <c:v>95.56.0.0/14</c:v>
                </c:pt>
                <c:pt idx="26">
                  <c:v>2.95.0.0/16</c:v>
                </c:pt>
                <c:pt idx="27">
                  <c:v>91.76.0.0/14</c:v>
                </c:pt>
                <c:pt idx="28">
                  <c:v>92.224.0.0/13</c:v>
                </c:pt>
                <c:pt idx="29">
                  <c:v>77.252.0.0/14</c:v>
                </c:pt>
                <c:pt idx="30">
                  <c:v>46.73.0.0/16</c:v>
                </c:pt>
                <c:pt idx="31">
                  <c:v>83.0.0.0/13</c:v>
                </c:pt>
                <c:pt idx="32">
                  <c:v>82.224.0.0/11</c:v>
                </c:pt>
                <c:pt idx="33">
                  <c:v>95.220.0.0/16</c:v>
                </c:pt>
                <c:pt idx="34">
                  <c:v>78.192.0.0/10</c:v>
                </c:pt>
                <c:pt idx="35">
                  <c:v>91.64.0.0/14</c:v>
                </c:pt>
                <c:pt idx="36">
                  <c:v>91.82.0.0/15</c:v>
                </c:pt>
                <c:pt idx="37">
                  <c:v>95.76.0.0/15</c:v>
                </c:pt>
                <c:pt idx="38">
                  <c:v>85.176.0.0/13</c:v>
                </c:pt>
                <c:pt idx="39">
                  <c:v>78.84.0.0/16</c:v>
                </c:pt>
                <c:pt idx="40">
                  <c:v>83.8.0.0/13</c:v>
                </c:pt>
                <c:pt idx="41">
                  <c:v>78.92.0.0/16</c:v>
                </c:pt>
                <c:pt idx="42">
                  <c:v>195.174.0.0/15</c:v>
                </c:pt>
                <c:pt idx="43">
                  <c:v>79.184.0.0/13</c:v>
                </c:pt>
                <c:pt idx="44">
                  <c:v>89.132.0.0/14</c:v>
                </c:pt>
                <c:pt idx="45">
                  <c:v>77.20.0.0/14</c:v>
                </c:pt>
                <c:pt idx="46">
                  <c:v>2.192.0.0/13</c:v>
                </c:pt>
                <c:pt idx="47">
                  <c:v>83.16.0.0/13</c:v>
                </c:pt>
                <c:pt idx="48">
                  <c:v>88.224.0.0/11</c:v>
                </c:pt>
              </c:strCache>
            </c:strRef>
          </c:cat>
          <c:val>
            <c:numRef>
              <c:f>Sheet6!$C$2:$C$50</c:f>
              <c:numCache>
                <c:formatCode>General</c:formatCode>
                <c:ptCount val="49"/>
                <c:pt idx="0">
                  <c:v>12732.0</c:v>
                </c:pt>
                <c:pt idx="1">
                  <c:v>4971.0</c:v>
                </c:pt>
                <c:pt idx="2">
                  <c:v>4437.0</c:v>
                </c:pt>
                <c:pt idx="3">
                  <c:v>3663.0</c:v>
                </c:pt>
                <c:pt idx="4">
                  <c:v>3652.0</c:v>
                </c:pt>
                <c:pt idx="5">
                  <c:v>3216.0</c:v>
                </c:pt>
                <c:pt idx="6">
                  <c:v>3150.0</c:v>
                </c:pt>
                <c:pt idx="7">
                  <c:v>3094.0</c:v>
                </c:pt>
                <c:pt idx="8">
                  <c:v>2828.0</c:v>
                </c:pt>
                <c:pt idx="9">
                  <c:v>2129.0</c:v>
                </c:pt>
                <c:pt idx="10">
                  <c:v>2061.0</c:v>
                </c:pt>
                <c:pt idx="11">
                  <c:v>1768.0</c:v>
                </c:pt>
                <c:pt idx="12">
                  <c:v>1619.0</c:v>
                </c:pt>
                <c:pt idx="13">
                  <c:v>1543.0</c:v>
                </c:pt>
                <c:pt idx="14">
                  <c:v>1537.0</c:v>
                </c:pt>
                <c:pt idx="15">
                  <c:v>1344.0</c:v>
                </c:pt>
                <c:pt idx="16">
                  <c:v>1176.0</c:v>
                </c:pt>
                <c:pt idx="17">
                  <c:v>1112.0</c:v>
                </c:pt>
                <c:pt idx="18">
                  <c:v>1092.0</c:v>
                </c:pt>
                <c:pt idx="19">
                  <c:v>1075.0</c:v>
                </c:pt>
                <c:pt idx="20">
                  <c:v>1042.0</c:v>
                </c:pt>
                <c:pt idx="21">
                  <c:v>1029.0</c:v>
                </c:pt>
                <c:pt idx="22">
                  <c:v>1027.0</c:v>
                </c:pt>
                <c:pt idx="23">
                  <c:v>1008.0</c:v>
                </c:pt>
                <c:pt idx="24">
                  <c:v>1003.0</c:v>
                </c:pt>
                <c:pt idx="25">
                  <c:v>964.0</c:v>
                </c:pt>
                <c:pt idx="26">
                  <c:v>957.0</c:v>
                </c:pt>
                <c:pt idx="27">
                  <c:v>945.0</c:v>
                </c:pt>
                <c:pt idx="28">
                  <c:v>891.0</c:v>
                </c:pt>
                <c:pt idx="29">
                  <c:v>841.0</c:v>
                </c:pt>
                <c:pt idx="30">
                  <c:v>839.0</c:v>
                </c:pt>
                <c:pt idx="31">
                  <c:v>805.0</c:v>
                </c:pt>
                <c:pt idx="32">
                  <c:v>801.0</c:v>
                </c:pt>
                <c:pt idx="33">
                  <c:v>773.0</c:v>
                </c:pt>
                <c:pt idx="34">
                  <c:v>768.0</c:v>
                </c:pt>
                <c:pt idx="35">
                  <c:v>758.0</c:v>
                </c:pt>
                <c:pt idx="36">
                  <c:v>735.0</c:v>
                </c:pt>
                <c:pt idx="37">
                  <c:v>735.0</c:v>
                </c:pt>
                <c:pt idx="38">
                  <c:v>705.0</c:v>
                </c:pt>
                <c:pt idx="39">
                  <c:v>692.0</c:v>
                </c:pt>
                <c:pt idx="40">
                  <c:v>691.0</c:v>
                </c:pt>
                <c:pt idx="41">
                  <c:v>688.0</c:v>
                </c:pt>
                <c:pt idx="42">
                  <c:v>674.0</c:v>
                </c:pt>
                <c:pt idx="43">
                  <c:v>668.0</c:v>
                </c:pt>
                <c:pt idx="44">
                  <c:v>665.0</c:v>
                </c:pt>
                <c:pt idx="45">
                  <c:v>634.0</c:v>
                </c:pt>
                <c:pt idx="46">
                  <c:v>630.0</c:v>
                </c:pt>
                <c:pt idx="47">
                  <c:v>625.0</c:v>
                </c:pt>
                <c:pt idx="48">
                  <c:v>622.0</c:v>
                </c:pt>
              </c:numCache>
            </c:numRef>
          </c:val>
        </c:ser>
        <c:firstSliceAng val="0"/>
      </c:pieChart>
    </c:plotArea>
    <c:plotVisOnly val="1"/>
  </c:chart>
  <c:externalData r:id="rId1"/>
</c:chartSpace>
</file>

<file path=ppt/charts/chart42.xml><?xml version="1.0" encoding="utf-8"?>
<c:chartSpace xmlns:c="http://schemas.openxmlformats.org/drawingml/2006/chart" xmlns:a="http://schemas.openxmlformats.org/drawingml/2006/main" xmlns:r="http://schemas.openxmlformats.org/officeDocument/2006/relationships">
  <c:date1904 val="1"/>
  <c:lang val="en-US"/>
  <c:style val="18"/>
  <c:chart>
    <c:title/>
    <c:plotArea>
      <c:layout/>
      <c:pieChart>
        <c:varyColors val="1"/>
        <c:ser>
          <c:idx val="0"/>
          <c:order val="0"/>
          <c:tx>
            <c:strRef>
              <c:f>Sheet7!$C$1</c:f>
              <c:strCache>
                <c:ptCount val="1"/>
                <c:pt idx="0">
                  <c:v>denyhosts</c:v>
                </c:pt>
              </c:strCache>
            </c:strRef>
          </c:tx>
          <c:dLbls>
            <c:dLbl>
              <c:idx val="0"/>
              <c:layout>
                <c:manualLayout>
                  <c:x val="0.0274455380577428"/>
                  <c:y val="-0.00254082822980461"/>
                </c:manualLayout>
              </c:layout>
              <c:showCatName val="1"/>
              <c:showPercent val="1"/>
            </c:dLbl>
            <c:dLbl>
              <c:idx val="1"/>
              <c:showCatName val="1"/>
              <c:showPercent val="1"/>
            </c:dLbl>
            <c:dLbl>
              <c:idx val="2"/>
              <c:showCatName val="1"/>
              <c:showPercent val="1"/>
            </c:dLbl>
            <c:dLbl>
              <c:idx val="3"/>
              <c:showCatName val="1"/>
              <c:showPercent val="1"/>
            </c:dLbl>
            <c:dLbl>
              <c:idx val="4"/>
              <c:showCatName val="1"/>
              <c:showPercent val="1"/>
            </c:dLbl>
            <c:delete val="1"/>
          </c:dLbls>
          <c:cat>
            <c:strRef>
              <c:f>Sheet7!$A$2:$A$50</c:f>
              <c:strCache>
                <c:ptCount val="49"/>
                <c:pt idx="0">
                  <c:v>85.214.0.0/16</c:v>
                </c:pt>
                <c:pt idx="1">
                  <c:v>85.214.0.0/15</c:v>
                </c:pt>
                <c:pt idx="2">
                  <c:v>88.160.0.0/11</c:v>
                </c:pt>
                <c:pt idx="3">
                  <c:v>88.224.0.0/11</c:v>
                </c:pt>
                <c:pt idx="4">
                  <c:v>85.25.0.0/16</c:v>
                </c:pt>
                <c:pt idx="5">
                  <c:v>83.0.0.0/11</c:v>
                </c:pt>
                <c:pt idx="6">
                  <c:v>109.86.0.0/15</c:v>
                </c:pt>
                <c:pt idx="7">
                  <c:v>41.232.0.0/13</c:v>
                </c:pt>
                <c:pt idx="8">
                  <c:v>188.138.0.0/17</c:v>
                </c:pt>
                <c:pt idx="9">
                  <c:v>85.96.0.0/12</c:v>
                </c:pt>
                <c:pt idx="10">
                  <c:v>62.75.128.0/17</c:v>
                </c:pt>
                <c:pt idx="11">
                  <c:v>109.169.0.0/18</c:v>
                </c:pt>
                <c:pt idx="12">
                  <c:v>87.106.0.0/16</c:v>
                </c:pt>
                <c:pt idx="13">
                  <c:v>85.17.0.0/16</c:v>
                </c:pt>
                <c:pt idx="14">
                  <c:v>178.162.128.0/17</c:v>
                </c:pt>
                <c:pt idx="15">
                  <c:v>83.8.0.0/13</c:v>
                </c:pt>
                <c:pt idx="16">
                  <c:v>82.224.0.0/11</c:v>
                </c:pt>
                <c:pt idx="17">
                  <c:v>151.48.0.0/12</c:v>
                </c:pt>
                <c:pt idx="18">
                  <c:v>83.16.0.0/13</c:v>
                </c:pt>
                <c:pt idx="19">
                  <c:v>80.13.0.0/16</c:v>
                </c:pt>
                <c:pt idx="20">
                  <c:v>109.86.0.0/17</c:v>
                </c:pt>
                <c:pt idx="21">
                  <c:v>92.124.0.0/14</c:v>
                </c:pt>
                <c:pt idx="22">
                  <c:v>178.150.0.0/15</c:v>
                </c:pt>
                <c:pt idx="23">
                  <c:v>89.203.0.0/17</c:v>
                </c:pt>
                <c:pt idx="24">
                  <c:v>109.123.64.0/18</c:v>
                </c:pt>
                <c:pt idx="25">
                  <c:v>85.48.0.0/12</c:v>
                </c:pt>
                <c:pt idx="26">
                  <c:v>78.46.0.0/15</c:v>
                </c:pt>
                <c:pt idx="27">
                  <c:v>85.114.128.0/19</c:v>
                </c:pt>
                <c:pt idx="28">
                  <c:v>78.36.0.0/15</c:v>
                </c:pt>
                <c:pt idx="29">
                  <c:v>85.114.128.0/20</c:v>
                </c:pt>
                <c:pt idx="30">
                  <c:v>79.184.0.0/13</c:v>
                </c:pt>
                <c:pt idx="31">
                  <c:v>92.96.0.0/14</c:v>
                </c:pt>
                <c:pt idx="32">
                  <c:v>178.137.0.0/16</c:v>
                </c:pt>
                <c:pt idx="33">
                  <c:v>74.208.0.0/16</c:v>
                </c:pt>
                <c:pt idx="34">
                  <c:v>88.247.0.0/17</c:v>
                </c:pt>
                <c:pt idx="35">
                  <c:v>188.127.224.0/19</c:v>
                </c:pt>
                <c:pt idx="36">
                  <c:v>188.40.0.0/16</c:v>
                </c:pt>
                <c:pt idx="37">
                  <c:v>46.4.0.0/16</c:v>
                </c:pt>
                <c:pt idx="38">
                  <c:v>78.188.0.0/17</c:v>
                </c:pt>
                <c:pt idx="39">
                  <c:v>62.193.192.0/18</c:v>
                </c:pt>
                <c:pt idx="40">
                  <c:v>88.198.0.0/16</c:v>
                </c:pt>
                <c:pt idx="41">
                  <c:v>178.79.128.0/18</c:v>
                </c:pt>
                <c:pt idx="42">
                  <c:v>90.176.0.0/13</c:v>
                </c:pt>
                <c:pt idx="43">
                  <c:v>82.224.0.0/12</c:v>
                </c:pt>
                <c:pt idx="44">
                  <c:v>188.72.192.0/18</c:v>
                </c:pt>
                <c:pt idx="45">
                  <c:v>62.193.224.0/19</c:v>
                </c:pt>
                <c:pt idx="46">
                  <c:v>95.211.0.0/16</c:v>
                </c:pt>
                <c:pt idx="47">
                  <c:v>217.172.160.0/19</c:v>
                </c:pt>
                <c:pt idx="48">
                  <c:v>88.247.128.0/17</c:v>
                </c:pt>
              </c:strCache>
            </c:strRef>
          </c:cat>
          <c:val>
            <c:numRef>
              <c:f>Sheet7!$C$2:$C$50</c:f>
              <c:numCache>
                <c:formatCode>General</c:formatCode>
                <c:ptCount val="49"/>
                <c:pt idx="0">
                  <c:v>443.0</c:v>
                </c:pt>
                <c:pt idx="1">
                  <c:v>443.0</c:v>
                </c:pt>
                <c:pt idx="2">
                  <c:v>415.0</c:v>
                </c:pt>
                <c:pt idx="3">
                  <c:v>257.0</c:v>
                </c:pt>
                <c:pt idx="4">
                  <c:v>233.0</c:v>
                </c:pt>
                <c:pt idx="5">
                  <c:v>206.0</c:v>
                </c:pt>
                <c:pt idx="6">
                  <c:v>198.0</c:v>
                </c:pt>
                <c:pt idx="7">
                  <c:v>162.0</c:v>
                </c:pt>
                <c:pt idx="8">
                  <c:v>140.0</c:v>
                </c:pt>
                <c:pt idx="9">
                  <c:v>137.0</c:v>
                </c:pt>
                <c:pt idx="10">
                  <c:v>104.0</c:v>
                </c:pt>
                <c:pt idx="11">
                  <c:v>98.0</c:v>
                </c:pt>
                <c:pt idx="12">
                  <c:v>97.0</c:v>
                </c:pt>
                <c:pt idx="13">
                  <c:v>95.0</c:v>
                </c:pt>
                <c:pt idx="14">
                  <c:v>87.0</c:v>
                </c:pt>
                <c:pt idx="15">
                  <c:v>85.0</c:v>
                </c:pt>
                <c:pt idx="16">
                  <c:v>81.0</c:v>
                </c:pt>
                <c:pt idx="17">
                  <c:v>80.0</c:v>
                </c:pt>
                <c:pt idx="18">
                  <c:v>74.0</c:v>
                </c:pt>
                <c:pt idx="19">
                  <c:v>70.0</c:v>
                </c:pt>
                <c:pt idx="20">
                  <c:v>69.0</c:v>
                </c:pt>
                <c:pt idx="21">
                  <c:v>66.0</c:v>
                </c:pt>
                <c:pt idx="22">
                  <c:v>65.0</c:v>
                </c:pt>
                <c:pt idx="23">
                  <c:v>63.0</c:v>
                </c:pt>
                <c:pt idx="24">
                  <c:v>63.0</c:v>
                </c:pt>
                <c:pt idx="25">
                  <c:v>62.0</c:v>
                </c:pt>
                <c:pt idx="26">
                  <c:v>62.0</c:v>
                </c:pt>
                <c:pt idx="27">
                  <c:v>60.0</c:v>
                </c:pt>
                <c:pt idx="28">
                  <c:v>60.0</c:v>
                </c:pt>
                <c:pt idx="29">
                  <c:v>60.0</c:v>
                </c:pt>
                <c:pt idx="30">
                  <c:v>60.0</c:v>
                </c:pt>
                <c:pt idx="31">
                  <c:v>57.0</c:v>
                </c:pt>
                <c:pt idx="32">
                  <c:v>57.0</c:v>
                </c:pt>
                <c:pt idx="33">
                  <c:v>57.0</c:v>
                </c:pt>
                <c:pt idx="34">
                  <c:v>56.0</c:v>
                </c:pt>
                <c:pt idx="35">
                  <c:v>54.0</c:v>
                </c:pt>
                <c:pt idx="36">
                  <c:v>54.0</c:v>
                </c:pt>
                <c:pt idx="37">
                  <c:v>53.0</c:v>
                </c:pt>
                <c:pt idx="38">
                  <c:v>52.0</c:v>
                </c:pt>
                <c:pt idx="39">
                  <c:v>51.0</c:v>
                </c:pt>
                <c:pt idx="40">
                  <c:v>50.0</c:v>
                </c:pt>
                <c:pt idx="41">
                  <c:v>50.0</c:v>
                </c:pt>
                <c:pt idx="42">
                  <c:v>50.0</c:v>
                </c:pt>
                <c:pt idx="43">
                  <c:v>50.0</c:v>
                </c:pt>
                <c:pt idx="44">
                  <c:v>50.0</c:v>
                </c:pt>
                <c:pt idx="45">
                  <c:v>50.0</c:v>
                </c:pt>
                <c:pt idx="46">
                  <c:v>49.0</c:v>
                </c:pt>
                <c:pt idx="47">
                  <c:v>48.0</c:v>
                </c:pt>
                <c:pt idx="48">
                  <c:v>48.0</c:v>
                </c:pt>
              </c:numCache>
            </c:numRef>
          </c:val>
        </c:ser>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title>
      <c:layout/>
    </c:title>
    <c:plotArea>
      <c:layout/>
      <c:pieChart>
        <c:varyColors val="1"/>
        <c:ser>
          <c:idx val="0"/>
          <c:order val="0"/>
          <c:tx>
            <c:strRef>
              <c:f>Sheet1!$D$1</c:f>
              <c:strCache>
                <c:ptCount val="1"/>
                <c:pt idx="0">
                  <c:v>spamcop</c:v>
                </c:pt>
              </c:strCache>
            </c:strRef>
          </c:tx>
          <c:dLbls>
            <c:dLbl>
              <c:idx val="5"/>
              <c:layout/>
              <c:showCatName val="1"/>
              <c:showPercent val="1"/>
            </c:dLbl>
            <c:dLbl>
              <c:idx val="9"/>
              <c:layout/>
              <c:showCatName val="1"/>
              <c:showPercent val="1"/>
            </c:dLbl>
            <c:dLbl>
              <c:idx val="14"/>
              <c:layout/>
              <c:showCatName val="1"/>
              <c:showPercent val="1"/>
            </c:dLbl>
            <c:dLbl>
              <c:idx val="19"/>
              <c:layout/>
              <c:showCatName val="1"/>
              <c:showPercent val="1"/>
            </c:dLbl>
            <c:dLbl>
              <c:idx val="23"/>
              <c:layout/>
              <c:showCatName val="1"/>
              <c:showPercent val="1"/>
            </c:dLbl>
            <c:dLbl>
              <c:idx val="26"/>
              <c:layout/>
              <c:showCatName val="1"/>
              <c:showPercent val="1"/>
            </c:dLbl>
            <c:dLbl>
              <c:idx val="32"/>
              <c:layout/>
              <c:showCatName val="1"/>
              <c:showPercent val="1"/>
            </c:dLbl>
            <c:delete val="1"/>
          </c:dLbls>
          <c:cat>
            <c:strRef>
              <c:f>Sheet1!$A$2:$A$77</c:f>
              <c:strCache>
                <c:ptCount val="76"/>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pt idx="49">
                  <c:v> MT</c:v>
                </c:pt>
                <c:pt idx="50">
                  <c:v> AM</c:v>
                </c:pt>
                <c:pt idx="51">
                  <c:v> PS</c:v>
                </c:pt>
                <c:pt idx="52">
                  <c:v> LB</c:v>
                </c:pt>
                <c:pt idx="53">
                  <c:v> BH</c:v>
                </c:pt>
                <c:pt idx="54">
                  <c:v> AZ</c:v>
                </c:pt>
                <c:pt idx="55">
                  <c:v> OM</c:v>
                </c:pt>
                <c:pt idx="56">
                  <c:v> UZ</c:v>
                </c:pt>
                <c:pt idx="57">
                  <c:v> AL</c:v>
                </c:pt>
                <c:pt idx="58">
                  <c:v> KG</c:v>
                </c:pt>
                <c:pt idx="59">
                  <c:v> IQ</c:v>
                </c:pt>
                <c:pt idx="60">
                  <c:v> ME</c:v>
                </c:pt>
                <c:pt idx="61">
                  <c:v> GI</c:v>
                </c:pt>
                <c:pt idx="62">
                  <c:v> LI</c:v>
                </c:pt>
                <c:pt idx="63">
                  <c:v> MC</c:v>
                </c:pt>
                <c:pt idx="64">
                  <c:v> TJ</c:v>
                </c:pt>
                <c:pt idx="65">
                  <c:v> YE</c:v>
                </c:pt>
                <c:pt idx="66">
                  <c:v> JE</c:v>
                </c:pt>
                <c:pt idx="67">
                  <c:v> FO</c:v>
                </c:pt>
                <c:pt idx="68">
                  <c:v> IM</c:v>
                </c:pt>
                <c:pt idx="69">
                  <c:v> AD</c:v>
                </c:pt>
                <c:pt idx="70">
                  <c:v> SM</c:v>
                </c:pt>
                <c:pt idx="71">
                  <c:v> GG</c:v>
                </c:pt>
                <c:pt idx="72">
                  <c:v> GL</c:v>
                </c:pt>
                <c:pt idx="73">
                  <c:v> VA</c:v>
                </c:pt>
                <c:pt idx="74">
                  <c:v> TM</c:v>
                </c:pt>
                <c:pt idx="75">
                  <c:v> AX</c:v>
                </c:pt>
              </c:strCache>
            </c:strRef>
          </c:cat>
          <c:val>
            <c:numRef>
              <c:f>Sheet1!$D$2:$D$77</c:f>
              <c:numCache>
                <c:formatCode>General</c:formatCode>
                <c:ptCount val="76"/>
                <c:pt idx="0">
                  <c:v>1511.0</c:v>
                </c:pt>
                <c:pt idx="1">
                  <c:v>1458.0</c:v>
                </c:pt>
                <c:pt idx="2">
                  <c:v>940.0</c:v>
                </c:pt>
                <c:pt idx="3">
                  <c:v>873.0</c:v>
                </c:pt>
                <c:pt idx="4">
                  <c:v>1558.0</c:v>
                </c:pt>
                <c:pt idx="5">
                  <c:v>16051.0</c:v>
                </c:pt>
                <c:pt idx="6">
                  <c:v>1482.0</c:v>
                </c:pt>
                <c:pt idx="7">
                  <c:v>362.0</c:v>
                </c:pt>
                <c:pt idx="8">
                  <c:v>128.0</c:v>
                </c:pt>
                <c:pt idx="9">
                  <c:v>2898.0</c:v>
                </c:pt>
                <c:pt idx="10">
                  <c:v>102.0</c:v>
                </c:pt>
                <c:pt idx="11">
                  <c:v>1347.0</c:v>
                </c:pt>
                <c:pt idx="12">
                  <c:v>85.0</c:v>
                </c:pt>
                <c:pt idx="13">
                  <c:v>55.0</c:v>
                </c:pt>
                <c:pt idx="14">
                  <c:v>5351.0</c:v>
                </c:pt>
                <c:pt idx="15">
                  <c:v>23.0</c:v>
                </c:pt>
                <c:pt idx="16">
                  <c:v>871.0</c:v>
                </c:pt>
                <c:pt idx="17">
                  <c:v>169.0</c:v>
                </c:pt>
                <c:pt idx="18">
                  <c:v>156.0</c:v>
                </c:pt>
                <c:pt idx="19">
                  <c:v>4195.0</c:v>
                </c:pt>
                <c:pt idx="20">
                  <c:v>442.0</c:v>
                </c:pt>
                <c:pt idx="21">
                  <c:v>1426.0</c:v>
                </c:pt>
                <c:pt idx="22">
                  <c:v>169.0</c:v>
                </c:pt>
                <c:pt idx="23">
                  <c:v>4120.0</c:v>
                </c:pt>
                <c:pt idx="24">
                  <c:v>583.0</c:v>
                </c:pt>
                <c:pt idx="25">
                  <c:v>238.0</c:v>
                </c:pt>
                <c:pt idx="26">
                  <c:v>2925.0</c:v>
                </c:pt>
                <c:pt idx="27">
                  <c:v>952.0</c:v>
                </c:pt>
                <c:pt idx="28">
                  <c:v>651.0</c:v>
                </c:pt>
                <c:pt idx="29">
                  <c:v>79.0</c:v>
                </c:pt>
                <c:pt idx="30">
                  <c:v>212.0</c:v>
                </c:pt>
                <c:pt idx="31">
                  <c:v>2168.0</c:v>
                </c:pt>
                <c:pt idx="32">
                  <c:v>2994.0</c:v>
                </c:pt>
                <c:pt idx="33">
                  <c:v>146.0</c:v>
                </c:pt>
                <c:pt idx="34">
                  <c:v>144.0</c:v>
                </c:pt>
                <c:pt idx="35">
                  <c:v>111.0</c:v>
                </c:pt>
                <c:pt idx="36">
                  <c:v>692.0</c:v>
                </c:pt>
                <c:pt idx="37">
                  <c:v>3663.0</c:v>
                </c:pt>
                <c:pt idx="38">
                  <c:v>57.0</c:v>
                </c:pt>
                <c:pt idx="39">
                  <c:v>80.0</c:v>
                </c:pt>
                <c:pt idx="40">
                  <c:v>56.0</c:v>
                </c:pt>
                <c:pt idx="41">
                  <c:v>6.0</c:v>
                </c:pt>
                <c:pt idx="42">
                  <c:v>28.0</c:v>
                </c:pt>
                <c:pt idx="43">
                  <c:v>58.0</c:v>
                </c:pt>
                <c:pt idx="44">
                  <c:v>57.0</c:v>
                </c:pt>
                <c:pt idx="45">
                  <c:v>31.0</c:v>
                </c:pt>
                <c:pt idx="46">
                  <c:v>770.0</c:v>
                </c:pt>
                <c:pt idx="47">
                  <c:v>30.0</c:v>
                </c:pt>
                <c:pt idx="48">
                  <c:v>122.0</c:v>
                </c:pt>
                <c:pt idx="49">
                  <c:v>5.0</c:v>
                </c:pt>
                <c:pt idx="50">
                  <c:v>523.0</c:v>
                </c:pt>
                <c:pt idx="51">
                  <c:v>885.0</c:v>
                </c:pt>
                <c:pt idx="52">
                  <c:v>219.0</c:v>
                </c:pt>
                <c:pt idx="53">
                  <c:v>126.0</c:v>
                </c:pt>
                <c:pt idx="54">
                  <c:v>422.0</c:v>
                </c:pt>
                <c:pt idx="55">
                  <c:v>117.0</c:v>
                </c:pt>
                <c:pt idx="56">
                  <c:v>245.0</c:v>
                </c:pt>
                <c:pt idx="57">
                  <c:v>124.0</c:v>
                </c:pt>
                <c:pt idx="58">
                  <c:v>260.0</c:v>
                </c:pt>
                <c:pt idx="59">
                  <c:v>406.0</c:v>
                </c:pt>
                <c:pt idx="60">
                  <c:v>219.0</c:v>
                </c:pt>
                <c:pt idx="61">
                  <c:v>3.0</c:v>
                </c:pt>
                <c:pt idx="62">
                  <c:v>1.0</c:v>
                </c:pt>
                <c:pt idx="63">
                  <c:v>10.0</c:v>
                </c:pt>
                <c:pt idx="64">
                  <c:v>57.0</c:v>
                </c:pt>
                <c:pt idx="65">
                  <c:v>3.0</c:v>
                </c:pt>
                <c:pt idx="66">
                  <c:v>3.0</c:v>
                </c:pt>
                <c:pt idx="67">
                  <c:v>7.0</c:v>
                </c:pt>
                <c:pt idx="68">
                  <c:v>0.0</c:v>
                </c:pt>
                <c:pt idx="69">
                  <c:v>3.0</c:v>
                </c:pt>
                <c:pt idx="70">
                  <c:v>3.0</c:v>
                </c:pt>
                <c:pt idx="71">
                  <c:v>0.0</c:v>
                </c:pt>
                <c:pt idx="72">
                  <c:v>0.0</c:v>
                </c:pt>
                <c:pt idx="73">
                  <c:v>0.0</c:v>
                </c:pt>
                <c:pt idx="74">
                  <c:v>3.0</c:v>
                </c:pt>
                <c:pt idx="75">
                  <c:v>0.0</c:v>
                </c:pt>
              </c:numCache>
            </c:numRef>
          </c:val>
        </c:ser>
        <c:firstSliceAng val="0"/>
      </c: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1"/>
          <c:order val="1"/>
          <c:tx>
            <c:strRef>
              <c:f>Sheet1!$V$1</c:f>
              <c:strCache>
                <c:ptCount val="1"/>
                <c:pt idx="0">
                  <c:v>total</c:v>
                </c:pt>
              </c:strCache>
            </c:strRef>
          </c:tx>
          <c:spPr>
            <a:solidFill>
              <a:schemeClr val="accent3"/>
            </a:solidFill>
          </c:spPr>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Sheet1!$V$2:$V$50</c:f>
              <c:numCache>
                <c:formatCode>General</c:formatCode>
                <c:ptCount val="49"/>
                <c:pt idx="0">
                  <c:v>1.52803744E8</c:v>
                </c:pt>
                <c:pt idx="1">
                  <c:v>8.2965376E7</c:v>
                </c:pt>
                <c:pt idx="2">
                  <c:v>7.9118072E7</c:v>
                </c:pt>
                <c:pt idx="3">
                  <c:v>6.6500608E7</c:v>
                </c:pt>
                <c:pt idx="4">
                  <c:v>3.8732608E7</c:v>
                </c:pt>
                <c:pt idx="5">
                  <c:v>3.6991496E7</c:v>
                </c:pt>
                <c:pt idx="6">
                  <c:v>2.5295776E7</c:v>
                </c:pt>
                <c:pt idx="7">
                  <c:v>2.5035528E7</c:v>
                </c:pt>
                <c:pt idx="8">
                  <c:v>2.296068E7</c:v>
                </c:pt>
                <c:pt idx="9">
                  <c:v>1.7863016E7</c:v>
                </c:pt>
                <c:pt idx="10">
                  <c:v>1.3956216E7</c:v>
                </c:pt>
                <c:pt idx="11">
                  <c:v>1.3656E7</c:v>
                </c:pt>
                <c:pt idx="12">
                  <c:v>1.123364E7</c:v>
                </c:pt>
                <c:pt idx="13">
                  <c:v>1.0404784E7</c:v>
                </c:pt>
                <c:pt idx="14">
                  <c:v>9.746304E6</c:v>
                </c:pt>
                <c:pt idx="15">
                  <c:v>9.663808E6</c:v>
                </c:pt>
                <c:pt idx="16">
                  <c:v>9.206144E6</c:v>
                </c:pt>
                <c:pt idx="17">
                  <c:v>8.7096E6</c:v>
                </c:pt>
                <c:pt idx="18">
                  <c:v>8.665216E6</c:v>
                </c:pt>
                <c:pt idx="19">
                  <c:v>8.250624E6</c:v>
                </c:pt>
                <c:pt idx="20">
                  <c:v>5.573984E6</c:v>
                </c:pt>
                <c:pt idx="21">
                  <c:v>5.349696E6</c:v>
                </c:pt>
                <c:pt idx="22">
                  <c:v>5.060976E6</c:v>
                </c:pt>
                <c:pt idx="23">
                  <c:v>4.90496E6</c:v>
                </c:pt>
                <c:pt idx="24">
                  <c:v>4.794624E6</c:v>
                </c:pt>
                <c:pt idx="25">
                  <c:v>4.498048E6</c:v>
                </c:pt>
                <c:pt idx="26">
                  <c:v>4.353536E6</c:v>
                </c:pt>
                <c:pt idx="27">
                  <c:v>3.973376E6</c:v>
                </c:pt>
                <c:pt idx="28">
                  <c:v>2.828928E6</c:v>
                </c:pt>
                <c:pt idx="29">
                  <c:v>2.318464E6</c:v>
                </c:pt>
                <c:pt idx="30">
                  <c:v>2.1568E6</c:v>
                </c:pt>
                <c:pt idx="31">
                  <c:v>2.150656E6</c:v>
                </c:pt>
                <c:pt idx="32">
                  <c:v>2.081792E6</c:v>
                </c:pt>
                <c:pt idx="33">
                  <c:v>2.032896E6</c:v>
                </c:pt>
                <c:pt idx="34">
                  <c:v>2.02352E6</c:v>
                </c:pt>
                <c:pt idx="35">
                  <c:v>1.510848E6</c:v>
                </c:pt>
                <c:pt idx="36">
                  <c:v>1.37728E6</c:v>
                </c:pt>
                <c:pt idx="37">
                  <c:v>1.27872E6</c:v>
                </c:pt>
                <c:pt idx="38">
                  <c:v>1.053752E6</c:v>
                </c:pt>
                <c:pt idx="39">
                  <c:v>1.023232E6</c:v>
                </c:pt>
                <c:pt idx="40">
                  <c:v>922112.0</c:v>
                </c:pt>
                <c:pt idx="41">
                  <c:v>777216.0</c:v>
                </c:pt>
                <c:pt idx="42">
                  <c:v>684544.0</c:v>
                </c:pt>
                <c:pt idx="43">
                  <c:v>676096.0</c:v>
                </c:pt>
                <c:pt idx="44">
                  <c:v>658432.0</c:v>
                </c:pt>
                <c:pt idx="45">
                  <c:v>645120.0</c:v>
                </c:pt>
                <c:pt idx="46">
                  <c:v>636672.0</c:v>
                </c:pt>
                <c:pt idx="47">
                  <c:v>625984.0</c:v>
                </c:pt>
                <c:pt idx="48">
                  <c:v>625024.0</c:v>
                </c:pt>
              </c:numCache>
            </c:numRef>
          </c:val>
        </c:ser>
        <c:axId val="360516168"/>
        <c:axId val="360510344"/>
      </c:areaChart>
      <c:barChart>
        <c:barDir val="col"/>
        <c:grouping val="clustered"/>
        <c:ser>
          <c:idx val="0"/>
          <c:order val="0"/>
          <c:tx>
            <c:strRef>
              <c:f>Sheet1!$N$1</c:f>
              <c:strCache>
                <c:ptCount val="1"/>
                <c:pt idx="0">
                  <c:v>barracuda</c:v>
                </c:pt>
              </c:strCache>
            </c:strRef>
          </c:tx>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Sheet1!$N$2:$N$50</c:f>
              <c:numCache>
                <c:formatCode>General</c:formatCode>
                <c:ptCount val="49"/>
                <c:pt idx="0">
                  <c:v>1.801595E6</c:v>
                </c:pt>
                <c:pt idx="1">
                  <c:v>5.290904E6</c:v>
                </c:pt>
                <c:pt idx="2">
                  <c:v>9.656557E6</c:v>
                </c:pt>
                <c:pt idx="3">
                  <c:v>1.967671E6</c:v>
                </c:pt>
                <c:pt idx="4">
                  <c:v>4.347598E6</c:v>
                </c:pt>
                <c:pt idx="5">
                  <c:v>8.181721E6</c:v>
                </c:pt>
                <c:pt idx="6">
                  <c:v>4.421727E6</c:v>
                </c:pt>
                <c:pt idx="7">
                  <c:v>462980.0</c:v>
                </c:pt>
                <c:pt idx="8">
                  <c:v>413606.0</c:v>
                </c:pt>
                <c:pt idx="9">
                  <c:v>3.56279E6</c:v>
                </c:pt>
                <c:pt idx="10">
                  <c:v>616486.0</c:v>
                </c:pt>
                <c:pt idx="11">
                  <c:v>4.886369E6</c:v>
                </c:pt>
                <c:pt idx="12">
                  <c:v>156842.0</c:v>
                </c:pt>
                <c:pt idx="13">
                  <c:v>151585.0</c:v>
                </c:pt>
                <c:pt idx="14">
                  <c:v>1.987418E6</c:v>
                </c:pt>
                <c:pt idx="15">
                  <c:v>24508.0</c:v>
                </c:pt>
                <c:pt idx="16">
                  <c:v>524443.0</c:v>
                </c:pt>
                <c:pt idx="17">
                  <c:v>678350.0</c:v>
                </c:pt>
                <c:pt idx="18">
                  <c:v>142824.0</c:v>
                </c:pt>
                <c:pt idx="19">
                  <c:v>1.021809E6</c:v>
                </c:pt>
                <c:pt idx="20">
                  <c:v>1.631862E6</c:v>
                </c:pt>
                <c:pt idx="21">
                  <c:v>1.427407E6</c:v>
                </c:pt>
                <c:pt idx="22">
                  <c:v>454974.0</c:v>
                </c:pt>
                <c:pt idx="23">
                  <c:v>783914.0</c:v>
                </c:pt>
                <c:pt idx="24">
                  <c:v>1.609965E6</c:v>
                </c:pt>
                <c:pt idx="25">
                  <c:v>675893.0</c:v>
                </c:pt>
                <c:pt idx="26">
                  <c:v>1.690821E6</c:v>
                </c:pt>
                <c:pt idx="27">
                  <c:v>411010.0</c:v>
                </c:pt>
                <c:pt idx="28">
                  <c:v>582546.0</c:v>
                </c:pt>
                <c:pt idx="29">
                  <c:v>198434.0</c:v>
                </c:pt>
                <c:pt idx="30">
                  <c:v>123438.0</c:v>
                </c:pt>
                <c:pt idx="31">
                  <c:v>797613.0</c:v>
                </c:pt>
                <c:pt idx="32">
                  <c:v>622009.0</c:v>
                </c:pt>
                <c:pt idx="33">
                  <c:v>290055.0</c:v>
                </c:pt>
                <c:pt idx="34">
                  <c:v>668317.0</c:v>
                </c:pt>
                <c:pt idx="35">
                  <c:v>64187.0</c:v>
                </c:pt>
                <c:pt idx="36">
                  <c:v>352426.0</c:v>
                </c:pt>
                <c:pt idx="37">
                  <c:v>790204.0</c:v>
                </c:pt>
                <c:pt idx="38">
                  <c:v>26502.0</c:v>
                </c:pt>
                <c:pt idx="39">
                  <c:v>26717.0</c:v>
                </c:pt>
                <c:pt idx="40">
                  <c:v>36574.0</c:v>
                </c:pt>
                <c:pt idx="41">
                  <c:v>23840.0</c:v>
                </c:pt>
                <c:pt idx="42">
                  <c:v>7721.0</c:v>
                </c:pt>
                <c:pt idx="43">
                  <c:v>112783.0</c:v>
                </c:pt>
                <c:pt idx="44">
                  <c:v>77835.0</c:v>
                </c:pt>
                <c:pt idx="45">
                  <c:v>102494.0</c:v>
                </c:pt>
                <c:pt idx="46">
                  <c:v>259560.0</c:v>
                </c:pt>
                <c:pt idx="47">
                  <c:v>44208.0</c:v>
                </c:pt>
                <c:pt idx="48">
                  <c:v>69285.0</c:v>
                </c:pt>
              </c:numCache>
            </c:numRef>
          </c:val>
        </c:ser>
        <c:axId val="360501128"/>
        <c:axId val="360504184"/>
      </c:barChart>
      <c:catAx>
        <c:axId val="360501128"/>
        <c:scaling>
          <c:orientation val="minMax"/>
        </c:scaling>
        <c:axPos val="b"/>
        <c:tickLblPos val="nextTo"/>
        <c:crossAx val="360504184"/>
        <c:crosses val="autoZero"/>
        <c:auto val="1"/>
        <c:lblAlgn val="ctr"/>
        <c:lblOffset val="100"/>
      </c:catAx>
      <c:valAx>
        <c:axId val="360504184"/>
        <c:scaling>
          <c:orientation val="minMax"/>
        </c:scaling>
        <c:axPos val="l"/>
        <c:majorGridlines/>
        <c:numFmt formatCode="General" sourceLinked="1"/>
        <c:tickLblPos val="nextTo"/>
        <c:crossAx val="360501128"/>
        <c:crosses val="autoZero"/>
        <c:crossBetween val="between"/>
        <c:dispUnits>
          <c:builtInUnit val="millions"/>
          <c:dispUnitsLbl>
            <c:layout/>
          </c:dispUnitsLbl>
        </c:dispUnits>
      </c:valAx>
      <c:valAx>
        <c:axId val="360510344"/>
        <c:scaling>
          <c:orientation val="minMax"/>
        </c:scaling>
        <c:axPos val="r"/>
        <c:numFmt formatCode="General" sourceLinked="1"/>
        <c:tickLblPos val="nextTo"/>
        <c:crossAx val="360516168"/>
        <c:crosses val="max"/>
        <c:crossBetween val="between"/>
        <c:dispUnits>
          <c:builtInUnit val="millions"/>
          <c:dispUnitsLbl>
            <c:layout/>
          </c:dispUnitsLbl>
        </c:dispUnits>
      </c:valAx>
      <c:catAx>
        <c:axId val="360516168"/>
        <c:scaling>
          <c:orientation val="minMax"/>
        </c:scaling>
        <c:delete val="1"/>
        <c:axPos val="b"/>
        <c:tickLblPos val="nextTo"/>
        <c:crossAx val="360510344"/>
        <c:crosses val="autoZero"/>
        <c:auto val="1"/>
        <c:lblAlgn val="ctr"/>
        <c:lblOffset val="100"/>
      </c:cat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3"/>
          <c:order val="1"/>
          <c:tx>
            <c:strRef>
              <c:f>Sheet1!$V$1</c:f>
              <c:strCache>
                <c:ptCount val="1"/>
                <c:pt idx="0">
                  <c:v>total</c:v>
                </c:pt>
              </c:strCache>
            </c:strRef>
          </c:tx>
          <c:spPr>
            <a:solidFill>
              <a:schemeClr val="accent3"/>
            </a:solidFill>
          </c:spPr>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Sheet1!$V$2:$V$50</c:f>
              <c:numCache>
                <c:formatCode>General</c:formatCode>
                <c:ptCount val="49"/>
                <c:pt idx="0">
                  <c:v>1.52803744E8</c:v>
                </c:pt>
                <c:pt idx="1">
                  <c:v>8.2965376E7</c:v>
                </c:pt>
                <c:pt idx="2">
                  <c:v>7.9118072E7</c:v>
                </c:pt>
                <c:pt idx="3">
                  <c:v>6.6500608E7</c:v>
                </c:pt>
                <c:pt idx="4">
                  <c:v>3.8732608E7</c:v>
                </c:pt>
                <c:pt idx="5">
                  <c:v>3.6991496E7</c:v>
                </c:pt>
                <c:pt idx="6">
                  <c:v>2.5295776E7</c:v>
                </c:pt>
                <c:pt idx="7">
                  <c:v>2.5035528E7</c:v>
                </c:pt>
                <c:pt idx="8">
                  <c:v>2.296068E7</c:v>
                </c:pt>
                <c:pt idx="9">
                  <c:v>1.7863016E7</c:v>
                </c:pt>
                <c:pt idx="10">
                  <c:v>1.3956216E7</c:v>
                </c:pt>
                <c:pt idx="11">
                  <c:v>1.3656E7</c:v>
                </c:pt>
                <c:pt idx="12">
                  <c:v>1.123364E7</c:v>
                </c:pt>
                <c:pt idx="13">
                  <c:v>1.0404784E7</c:v>
                </c:pt>
                <c:pt idx="14">
                  <c:v>9.746304E6</c:v>
                </c:pt>
                <c:pt idx="15">
                  <c:v>9.663808E6</c:v>
                </c:pt>
                <c:pt idx="16">
                  <c:v>9.206144E6</c:v>
                </c:pt>
                <c:pt idx="17">
                  <c:v>8.7096E6</c:v>
                </c:pt>
                <c:pt idx="18">
                  <c:v>8.665216E6</c:v>
                </c:pt>
                <c:pt idx="19">
                  <c:v>8.250624E6</c:v>
                </c:pt>
                <c:pt idx="20">
                  <c:v>5.573984E6</c:v>
                </c:pt>
                <c:pt idx="21">
                  <c:v>5.349696E6</c:v>
                </c:pt>
                <c:pt idx="22">
                  <c:v>5.060976E6</c:v>
                </c:pt>
                <c:pt idx="23">
                  <c:v>4.90496E6</c:v>
                </c:pt>
                <c:pt idx="24">
                  <c:v>4.794624E6</c:v>
                </c:pt>
                <c:pt idx="25">
                  <c:v>4.498048E6</c:v>
                </c:pt>
                <c:pt idx="26">
                  <c:v>4.353536E6</c:v>
                </c:pt>
                <c:pt idx="27">
                  <c:v>3.973376E6</c:v>
                </c:pt>
                <c:pt idx="28">
                  <c:v>2.828928E6</c:v>
                </c:pt>
                <c:pt idx="29">
                  <c:v>2.318464E6</c:v>
                </c:pt>
                <c:pt idx="30">
                  <c:v>2.1568E6</c:v>
                </c:pt>
                <c:pt idx="31">
                  <c:v>2.150656E6</c:v>
                </c:pt>
                <c:pt idx="32">
                  <c:v>2.081792E6</c:v>
                </c:pt>
                <c:pt idx="33">
                  <c:v>2.032896E6</c:v>
                </c:pt>
                <c:pt idx="34">
                  <c:v>2.02352E6</c:v>
                </c:pt>
                <c:pt idx="35">
                  <c:v>1.510848E6</c:v>
                </c:pt>
                <c:pt idx="36">
                  <c:v>1.37728E6</c:v>
                </c:pt>
                <c:pt idx="37">
                  <c:v>1.27872E6</c:v>
                </c:pt>
                <c:pt idx="38">
                  <c:v>1.053752E6</c:v>
                </c:pt>
                <c:pt idx="39">
                  <c:v>1.023232E6</c:v>
                </c:pt>
                <c:pt idx="40">
                  <c:v>922112.0</c:v>
                </c:pt>
                <c:pt idx="41">
                  <c:v>777216.0</c:v>
                </c:pt>
                <c:pt idx="42">
                  <c:v>684544.0</c:v>
                </c:pt>
                <c:pt idx="43">
                  <c:v>676096.0</c:v>
                </c:pt>
                <c:pt idx="44">
                  <c:v>658432.0</c:v>
                </c:pt>
                <c:pt idx="45">
                  <c:v>645120.0</c:v>
                </c:pt>
                <c:pt idx="46">
                  <c:v>636672.0</c:v>
                </c:pt>
                <c:pt idx="47">
                  <c:v>625984.0</c:v>
                </c:pt>
                <c:pt idx="48">
                  <c:v>625024.0</c:v>
                </c:pt>
              </c:numCache>
            </c:numRef>
          </c:val>
        </c:ser>
        <c:axId val="360557864"/>
        <c:axId val="360551544"/>
      </c:areaChart>
      <c:barChart>
        <c:barDir val="col"/>
        <c:grouping val="clustered"/>
        <c:ser>
          <c:idx val="0"/>
          <c:order val="0"/>
          <c:tx>
            <c:strRef>
              <c:f>Sheet1!$Q$1</c:f>
              <c:strCache>
                <c:ptCount val="1"/>
                <c:pt idx="0">
                  <c:v>barracuda-r</c:v>
                </c:pt>
              </c:strCache>
            </c:strRef>
          </c:tx>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Sheet1!$Q$2:$Q$50</c:f>
              <c:numCache>
                <c:formatCode>General</c:formatCode>
                <c:ptCount val="49"/>
                <c:pt idx="0">
                  <c:v>0.0117902543016223</c:v>
                </c:pt>
                <c:pt idx="1">
                  <c:v>0.0637724344189075</c:v>
                </c:pt>
                <c:pt idx="2">
                  <c:v>0.122052481258643</c:v>
                </c:pt>
                <c:pt idx="3">
                  <c:v>0.0295887670681146</c:v>
                </c:pt>
                <c:pt idx="4">
                  <c:v>0.112246456525726</c:v>
                </c:pt>
                <c:pt idx="5">
                  <c:v>0.221178429766669</c:v>
                </c:pt>
                <c:pt idx="6">
                  <c:v>0.174801002349167</c:v>
                </c:pt>
                <c:pt idx="7">
                  <c:v>0.018492919342464</c:v>
                </c:pt>
                <c:pt idx="8">
                  <c:v>0.018013665100511</c:v>
                </c:pt>
                <c:pt idx="9">
                  <c:v>0.199450641481819</c:v>
                </c:pt>
                <c:pt idx="10">
                  <c:v>0.0441728617556507</c:v>
                </c:pt>
                <c:pt idx="11">
                  <c:v>0.357818468072642</c:v>
                </c:pt>
                <c:pt idx="12">
                  <c:v>0.0139618146922992</c:v>
                </c:pt>
                <c:pt idx="13">
                  <c:v>0.0145687791308306</c:v>
                </c:pt>
                <c:pt idx="14">
                  <c:v>0.203915043076842</c:v>
                </c:pt>
                <c:pt idx="15">
                  <c:v>0.00253606031907919</c:v>
                </c:pt>
                <c:pt idx="16">
                  <c:v>0.0569666301113691</c:v>
                </c:pt>
                <c:pt idx="17">
                  <c:v>0.0778853219436025</c:v>
                </c:pt>
                <c:pt idx="18">
                  <c:v>0.0164824512164498</c:v>
                </c:pt>
                <c:pt idx="19">
                  <c:v>0.123846269082193</c:v>
                </c:pt>
                <c:pt idx="20">
                  <c:v>0.292764026592111</c:v>
                </c:pt>
                <c:pt idx="21">
                  <c:v>0.266820208101544</c:v>
                </c:pt>
                <c:pt idx="22">
                  <c:v>0.0898984701765035</c:v>
                </c:pt>
                <c:pt idx="23">
                  <c:v>0.159820671320459</c:v>
                </c:pt>
                <c:pt idx="24">
                  <c:v>0.335785454709274</c:v>
                </c:pt>
                <c:pt idx="25">
                  <c:v>0.15026362546598</c:v>
                </c:pt>
                <c:pt idx="26">
                  <c:v>0.388378779915912</c:v>
                </c:pt>
                <c:pt idx="27">
                  <c:v>0.103441003318085</c:v>
                </c:pt>
                <c:pt idx="28">
                  <c:v>0.205924647074793</c:v>
                </c:pt>
                <c:pt idx="29">
                  <c:v>0.0855885620824822</c:v>
                </c:pt>
                <c:pt idx="30">
                  <c:v>0.0572320103857567</c:v>
                </c:pt>
                <c:pt idx="31">
                  <c:v>0.370869632335436</c:v>
                </c:pt>
                <c:pt idx="32">
                  <c:v>0.298785373370635</c:v>
                </c:pt>
                <c:pt idx="33">
                  <c:v>0.142680688043068</c:v>
                </c:pt>
                <c:pt idx="34">
                  <c:v>0.330274472206847</c:v>
                </c:pt>
                <c:pt idx="35">
                  <c:v>0.0424840884059813</c:v>
                </c:pt>
                <c:pt idx="36">
                  <c:v>0.255885513475836</c:v>
                </c:pt>
                <c:pt idx="37">
                  <c:v>0.61796483983984</c:v>
                </c:pt>
                <c:pt idx="38">
                  <c:v>0.0251501302014136</c:v>
                </c:pt>
                <c:pt idx="39">
                  <c:v>0.0261104031148361</c:v>
                </c:pt>
                <c:pt idx="40">
                  <c:v>0.0396632946973903</c:v>
                </c:pt>
                <c:pt idx="41">
                  <c:v>0.0306735836627141</c:v>
                </c:pt>
                <c:pt idx="42">
                  <c:v>0.0112790412303665</c:v>
                </c:pt>
                <c:pt idx="43">
                  <c:v>0.166815067682696</c:v>
                </c:pt>
                <c:pt idx="44">
                  <c:v>0.118212662811042</c:v>
                </c:pt>
                <c:pt idx="45">
                  <c:v>0.158875868055556</c:v>
                </c:pt>
                <c:pt idx="46">
                  <c:v>0.407682448733414</c:v>
                </c:pt>
                <c:pt idx="47">
                  <c:v>0.0706216133319701</c:v>
                </c:pt>
                <c:pt idx="48">
                  <c:v>0.110851743293058</c:v>
                </c:pt>
              </c:numCache>
            </c:numRef>
          </c:val>
        </c:ser>
        <c:axId val="360545368"/>
        <c:axId val="360548424"/>
      </c:barChart>
      <c:catAx>
        <c:axId val="360545368"/>
        <c:scaling>
          <c:orientation val="minMax"/>
        </c:scaling>
        <c:axPos val="b"/>
        <c:tickLblPos val="nextTo"/>
        <c:crossAx val="360548424"/>
        <c:crosses val="autoZero"/>
        <c:auto val="1"/>
        <c:lblAlgn val="ctr"/>
        <c:lblOffset val="100"/>
      </c:catAx>
      <c:valAx>
        <c:axId val="360548424"/>
        <c:scaling>
          <c:orientation val="minMax"/>
        </c:scaling>
        <c:axPos val="l"/>
        <c:majorGridlines/>
        <c:numFmt formatCode="General" sourceLinked="1"/>
        <c:tickLblPos val="nextTo"/>
        <c:crossAx val="360545368"/>
        <c:crosses val="autoZero"/>
        <c:crossBetween val="between"/>
      </c:valAx>
      <c:valAx>
        <c:axId val="360551544"/>
        <c:scaling>
          <c:orientation val="minMax"/>
        </c:scaling>
        <c:axPos val="r"/>
        <c:numFmt formatCode="General" sourceLinked="1"/>
        <c:tickLblPos val="nextTo"/>
        <c:crossAx val="360557864"/>
        <c:crosses val="max"/>
        <c:crossBetween val="between"/>
        <c:dispUnits>
          <c:builtInUnit val="millions"/>
          <c:dispUnitsLbl>
            <c:layout/>
          </c:dispUnitsLbl>
        </c:dispUnits>
      </c:valAx>
      <c:catAx>
        <c:axId val="360557864"/>
        <c:scaling>
          <c:orientation val="minMax"/>
        </c:scaling>
        <c:delete val="1"/>
        <c:axPos val="b"/>
        <c:tickLblPos val="nextTo"/>
        <c:crossAx val="360551544"/>
        <c:crosses val="autoZero"/>
        <c:auto val="1"/>
        <c:lblAlgn val="ctr"/>
        <c:lblOffset val="100"/>
      </c:catAx>
    </c:plotArea>
    <c:plotVisOnly val="1"/>
    <c:dispBlanksAs val="gap"/>
  </c:chart>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1"/>
          <c:order val="1"/>
          <c:tx>
            <c:strRef>
              <c:f>Sheet1!$V$1</c:f>
              <c:strCache>
                <c:ptCount val="1"/>
                <c:pt idx="0">
                  <c:v>total</c:v>
                </c:pt>
              </c:strCache>
            </c:strRef>
          </c:tx>
          <c:spPr>
            <a:solidFill>
              <a:schemeClr val="accent3"/>
            </a:solidFill>
            <a:ln>
              <a:solidFill>
                <a:schemeClr val="accent3"/>
              </a:solidFill>
            </a:ln>
          </c:spPr>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Sheet1!$V$2:$V$50</c:f>
              <c:numCache>
                <c:formatCode>General</c:formatCode>
                <c:ptCount val="49"/>
                <c:pt idx="0">
                  <c:v>1.52803744E8</c:v>
                </c:pt>
                <c:pt idx="1">
                  <c:v>8.2965376E7</c:v>
                </c:pt>
                <c:pt idx="2">
                  <c:v>7.9118072E7</c:v>
                </c:pt>
                <c:pt idx="3">
                  <c:v>6.6500608E7</c:v>
                </c:pt>
                <c:pt idx="4">
                  <c:v>3.8732608E7</c:v>
                </c:pt>
                <c:pt idx="5">
                  <c:v>3.6991496E7</c:v>
                </c:pt>
                <c:pt idx="6">
                  <c:v>2.5295776E7</c:v>
                </c:pt>
                <c:pt idx="7">
                  <c:v>2.5035528E7</c:v>
                </c:pt>
                <c:pt idx="8">
                  <c:v>2.296068E7</c:v>
                </c:pt>
                <c:pt idx="9">
                  <c:v>1.7863016E7</c:v>
                </c:pt>
                <c:pt idx="10">
                  <c:v>1.3956216E7</c:v>
                </c:pt>
                <c:pt idx="11">
                  <c:v>1.3656E7</c:v>
                </c:pt>
                <c:pt idx="12">
                  <c:v>1.123364E7</c:v>
                </c:pt>
                <c:pt idx="13">
                  <c:v>1.0404784E7</c:v>
                </c:pt>
                <c:pt idx="14">
                  <c:v>9.746304E6</c:v>
                </c:pt>
                <c:pt idx="15">
                  <c:v>9.663808E6</c:v>
                </c:pt>
                <c:pt idx="16">
                  <c:v>9.206144E6</c:v>
                </c:pt>
                <c:pt idx="17">
                  <c:v>8.7096E6</c:v>
                </c:pt>
                <c:pt idx="18">
                  <c:v>8.665216E6</c:v>
                </c:pt>
                <c:pt idx="19">
                  <c:v>8.250624E6</c:v>
                </c:pt>
                <c:pt idx="20">
                  <c:v>5.573984E6</c:v>
                </c:pt>
                <c:pt idx="21">
                  <c:v>5.349696E6</c:v>
                </c:pt>
                <c:pt idx="22">
                  <c:v>5.060976E6</c:v>
                </c:pt>
                <c:pt idx="23">
                  <c:v>4.90496E6</c:v>
                </c:pt>
                <c:pt idx="24">
                  <c:v>4.794624E6</c:v>
                </c:pt>
                <c:pt idx="25">
                  <c:v>4.498048E6</c:v>
                </c:pt>
                <c:pt idx="26">
                  <c:v>4.353536E6</c:v>
                </c:pt>
                <c:pt idx="27">
                  <c:v>3.973376E6</c:v>
                </c:pt>
                <c:pt idx="28">
                  <c:v>2.828928E6</c:v>
                </c:pt>
                <c:pt idx="29">
                  <c:v>2.318464E6</c:v>
                </c:pt>
                <c:pt idx="30">
                  <c:v>2.1568E6</c:v>
                </c:pt>
                <c:pt idx="31">
                  <c:v>2.150656E6</c:v>
                </c:pt>
                <c:pt idx="32">
                  <c:v>2.081792E6</c:v>
                </c:pt>
                <c:pt idx="33">
                  <c:v>2.032896E6</c:v>
                </c:pt>
                <c:pt idx="34">
                  <c:v>2.02352E6</c:v>
                </c:pt>
                <c:pt idx="35">
                  <c:v>1.510848E6</c:v>
                </c:pt>
                <c:pt idx="36">
                  <c:v>1.37728E6</c:v>
                </c:pt>
                <c:pt idx="37">
                  <c:v>1.27872E6</c:v>
                </c:pt>
                <c:pt idx="38">
                  <c:v>1.053752E6</c:v>
                </c:pt>
                <c:pt idx="39">
                  <c:v>1.023232E6</c:v>
                </c:pt>
                <c:pt idx="40">
                  <c:v>922112.0</c:v>
                </c:pt>
                <c:pt idx="41">
                  <c:v>777216.0</c:v>
                </c:pt>
                <c:pt idx="42">
                  <c:v>684544.0</c:v>
                </c:pt>
                <c:pt idx="43">
                  <c:v>676096.0</c:v>
                </c:pt>
                <c:pt idx="44">
                  <c:v>658432.0</c:v>
                </c:pt>
                <c:pt idx="45">
                  <c:v>645120.0</c:v>
                </c:pt>
                <c:pt idx="46">
                  <c:v>636672.0</c:v>
                </c:pt>
                <c:pt idx="47">
                  <c:v>625984.0</c:v>
                </c:pt>
                <c:pt idx="48">
                  <c:v>625024.0</c:v>
                </c:pt>
              </c:numCache>
            </c:numRef>
          </c:val>
        </c:ser>
        <c:axId val="360625768"/>
        <c:axId val="360644136"/>
      </c:areaChart>
      <c:barChart>
        <c:barDir val="col"/>
        <c:grouping val="clustered"/>
        <c:ser>
          <c:idx val="0"/>
          <c:order val="0"/>
          <c:tx>
            <c:strRef>
              <c:f>Sheet1!$I$1</c:f>
              <c:strCache>
                <c:ptCount val="1"/>
                <c:pt idx="0">
                  <c:v>cbl</c:v>
                </c:pt>
              </c:strCache>
            </c:strRef>
          </c:tx>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Sheet1!$I$2:$I$50</c:f>
              <c:numCache>
                <c:formatCode>General</c:formatCode>
                <c:ptCount val="49"/>
                <c:pt idx="0">
                  <c:v>59691.0</c:v>
                </c:pt>
                <c:pt idx="1">
                  <c:v>52830.0</c:v>
                </c:pt>
                <c:pt idx="2">
                  <c:v>342110.0</c:v>
                </c:pt>
                <c:pt idx="3">
                  <c:v>34793.0</c:v>
                </c:pt>
                <c:pt idx="4">
                  <c:v>163432.0</c:v>
                </c:pt>
                <c:pt idx="5">
                  <c:v>403617.0</c:v>
                </c:pt>
                <c:pt idx="6">
                  <c:v>59212.0</c:v>
                </c:pt>
                <c:pt idx="7">
                  <c:v>49886.0</c:v>
                </c:pt>
                <c:pt idx="8">
                  <c:v>6002.0</c:v>
                </c:pt>
                <c:pt idx="9">
                  <c:v>109870.0</c:v>
                </c:pt>
                <c:pt idx="10">
                  <c:v>8113.0</c:v>
                </c:pt>
                <c:pt idx="11">
                  <c:v>59132.0</c:v>
                </c:pt>
                <c:pt idx="12">
                  <c:v>1144.0</c:v>
                </c:pt>
                <c:pt idx="13">
                  <c:v>1462.0</c:v>
                </c:pt>
                <c:pt idx="14">
                  <c:v>167609.0</c:v>
                </c:pt>
                <c:pt idx="15">
                  <c:v>1357.0</c:v>
                </c:pt>
                <c:pt idx="16">
                  <c:v>18154.0</c:v>
                </c:pt>
                <c:pt idx="17">
                  <c:v>17100.0</c:v>
                </c:pt>
                <c:pt idx="18">
                  <c:v>14217.0</c:v>
                </c:pt>
                <c:pt idx="19">
                  <c:v>169879.0</c:v>
                </c:pt>
                <c:pt idx="20">
                  <c:v>14485.0</c:v>
                </c:pt>
                <c:pt idx="21">
                  <c:v>27856.0</c:v>
                </c:pt>
                <c:pt idx="22">
                  <c:v>4452.0</c:v>
                </c:pt>
                <c:pt idx="23">
                  <c:v>126871.0</c:v>
                </c:pt>
                <c:pt idx="24">
                  <c:v>23718.0</c:v>
                </c:pt>
                <c:pt idx="25">
                  <c:v>12302.0</c:v>
                </c:pt>
                <c:pt idx="26">
                  <c:v>171974.0</c:v>
                </c:pt>
                <c:pt idx="27">
                  <c:v>10645.0</c:v>
                </c:pt>
                <c:pt idx="28">
                  <c:v>11416.0</c:v>
                </c:pt>
                <c:pt idx="29">
                  <c:v>2692.0</c:v>
                </c:pt>
                <c:pt idx="30">
                  <c:v>3964.0</c:v>
                </c:pt>
                <c:pt idx="31">
                  <c:v>81891.0</c:v>
                </c:pt>
                <c:pt idx="32">
                  <c:v>79217.0</c:v>
                </c:pt>
                <c:pt idx="33">
                  <c:v>2895.0</c:v>
                </c:pt>
                <c:pt idx="34">
                  <c:v>13347.0</c:v>
                </c:pt>
                <c:pt idx="35">
                  <c:v>1420.0</c:v>
                </c:pt>
                <c:pt idx="36">
                  <c:v>22151.0</c:v>
                </c:pt>
                <c:pt idx="37">
                  <c:v>95376.0</c:v>
                </c:pt>
                <c:pt idx="38">
                  <c:v>995.0</c:v>
                </c:pt>
                <c:pt idx="39">
                  <c:v>1051.0</c:v>
                </c:pt>
                <c:pt idx="40">
                  <c:v>1225.0</c:v>
                </c:pt>
                <c:pt idx="41">
                  <c:v>987.0</c:v>
                </c:pt>
                <c:pt idx="42">
                  <c:v>210.0</c:v>
                </c:pt>
                <c:pt idx="43">
                  <c:v>4352.0</c:v>
                </c:pt>
                <c:pt idx="44">
                  <c:v>2656.0</c:v>
                </c:pt>
                <c:pt idx="45">
                  <c:v>2116.0</c:v>
                </c:pt>
                <c:pt idx="46">
                  <c:v>22836.0</c:v>
                </c:pt>
                <c:pt idx="47">
                  <c:v>721.0</c:v>
                </c:pt>
                <c:pt idx="48">
                  <c:v>2610.0</c:v>
                </c:pt>
              </c:numCache>
            </c:numRef>
          </c:val>
        </c:ser>
        <c:axId val="360658264"/>
        <c:axId val="360637224"/>
      </c:barChart>
      <c:catAx>
        <c:axId val="360658264"/>
        <c:scaling>
          <c:orientation val="minMax"/>
        </c:scaling>
        <c:axPos val="b"/>
        <c:tickLblPos val="nextTo"/>
        <c:crossAx val="360637224"/>
        <c:crosses val="autoZero"/>
        <c:auto val="1"/>
        <c:lblAlgn val="ctr"/>
        <c:lblOffset val="100"/>
      </c:catAx>
      <c:valAx>
        <c:axId val="360637224"/>
        <c:scaling>
          <c:orientation val="minMax"/>
        </c:scaling>
        <c:axPos val="l"/>
        <c:majorGridlines/>
        <c:numFmt formatCode="General" sourceLinked="1"/>
        <c:tickLblPos val="nextTo"/>
        <c:crossAx val="360658264"/>
        <c:crosses val="autoZero"/>
        <c:crossBetween val="between"/>
        <c:dispUnits>
          <c:builtInUnit val="thousands"/>
          <c:dispUnitsLbl>
            <c:layout/>
          </c:dispUnitsLbl>
        </c:dispUnits>
      </c:valAx>
      <c:valAx>
        <c:axId val="360644136"/>
        <c:scaling>
          <c:orientation val="minMax"/>
        </c:scaling>
        <c:axPos val="r"/>
        <c:numFmt formatCode="General" sourceLinked="1"/>
        <c:tickLblPos val="nextTo"/>
        <c:crossAx val="360625768"/>
        <c:crosses val="max"/>
        <c:crossBetween val="between"/>
        <c:dispUnits>
          <c:builtInUnit val="millions"/>
          <c:dispUnitsLbl>
            <c:layout/>
          </c:dispUnitsLbl>
        </c:dispUnits>
      </c:valAx>
      <c:catAx>
        <c:axId val="360625768"/>
        <c:scaling>
          <c:orientation val="minMax"/>
        </c:scaling>
        <c:delete val="1"/>
        <c:axPos val="b"/>
        <c:tickLblPos val="nextTo"/>
        <c:crossAx val="360644136"/>
        <c:crosses val="autoZero"/>
        <c:auto val="1"/>
        <c:lblAlgn val="ctr"/>
        <c:lblOffset val="100"/>
      </c:cat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areaChart>
        <c:grouping val="standard"/>
        <c:ser>
          <c:idx val="1"/>
          <c:order val="1"/>
          <c:tx>
            <c:strRef>
              <c:f>Sheet1!$V$1</c:f>
              <c:strCache>
                <c:ptCount val="1"/>
                <c:pt idx="0">
                  <c:v>total</c:v>
                </c:pt>
              </c:strCache>
            </c:strRef>
          </c:tx>
          <c:spPr>
            <a:solidFill>
              <a:schemeClr val="accent3"/>
            </a:solidFill>
          </c:spPr>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Sheet1!$V$2:$V$50</c:f>
              <c:numCache>
                <c:formatCode>General</c:formatCode>
                <c:ptCount val="49"/>
                <c:pt idx="0">
                  <c:v>1.52803744E8</c:v>
                </c:pt>
                <c:pt idx="1">
                  <c:v>8.2965376E7</c:v>
                </c:pt>
                <c:pt idx="2">
                  <c:v>7.9118072E7</c:v>
                </c:pt>
                <c:pt idx="3">
                  <c:v>6.6500608E7</c:v>
                </c:pt>
                <c:pt idx="4">
                  <c:v>3.8732608E7</c:v>
                </c:pt>
                <c:pt idx="5">
                  <c:v>3.6991496E7</c:v>
                </c:pt>
                <c:pt idx="6">
                  <c:v>2.5295776E7</c:v>
                </c:pt>
                <c:pt idx="7">
                  <c:v>2.5035528E7</c:v>
                </c:pt>
                <c:pt idx="8">
                  <c:v>2.296068E7</c:v>
                </c:pt>
                <c:pt idx="9">
                  <c:v>1.7863016E7</c:v>
                </c:pt>
                <c:pt idx="10">
                  <c:v>1.3956216E7</c:v>
                </c:pt>
                <c:pt idx="11">
                  <c:v>1.3656E7</c:v>
                </c:pt>
                <c:pt idx="12">
                  <c:v>1.123364E7</c:v>
                </c:pt>
                <c:pt idx="13">
                  <c:v>1.0404784E7</c:v>
                </c:pt>
                <c:pt idx="14">
                  <c:v>9.746304E6</c:v>
                </c:pt>
                <c:pt idx="15">
                  <c:v>9.663808E6</c:v>
                </c:pt>
                <c:pt idx="16">
                  <c:v>9.206144E6</c:v>
                </c:pt>
                <c:pt idx="17">
                  <c:v>8.7096E6</c:v>
                </c:pt>
                <c:pt idx="18">
                  <c:v>8.665216E6</c:v>
                </c:pt>
                <c:pt idx="19">
                  <c:v>8.250624E6</c:v>
                </c:pt>
                <c:pt idx="20">
                  <c:v>5.573984E6</c:v>
                </c:pt>
                <c:pt idx="21">
                  <c:v>5.349696E6</c:v>
                </c:pt>
                <c:pt idx="22">
                  <c:v>5.060976E6</c:v>
                </c:pt>
                <c:pt idx="23">
                  <c:v>4.90496E6</c:v>
                </c:pt>
                <c:pt idx="24">
                  <c:v>4.794624E6</c:v>
                </c:pt>
                <c:pt idx="25">
                  <c:v>4.498048E6</c:v>
                </c:pt>
                <c:pt idx="26">
                  <c:v>4.353536E6</c:v>
                </c:pt>
                <c:pt idx="27">
                  <c:v>3.973376E6</c:v>
                </c:pt>
                <c:pt idx="28">
                  <c:v>2.828928E6</c:v>
                </c:pt>
                <c:pt idx="29">
                  <c:v>2.318464E6</c:v>
                </c:pt>
                <c:pt idx="30">
                  <c:v>2.1568E6</c:v>
                </c:pt>
                <c:pt idx="31">
                  <c:v>2.150656E6</c:v>
                </c:pt>
                <c:pt idx="32">
                  <c:v>2.081792E6</c:v>
                </c:pt>
                <c:pt idx="33">
                  <c:v>2.032896E6</c:v>
                </c:pt>
                <c:pt idx="34">
                  <c:v>2.02352E6</c:v>
                </c:pt>
                <c:pt idx="35">
                  <c:v>1.510848E6</c:v>
                </c:pt>
                <c:pt idx="36">
                  <c:v>1.37728E6</c:v>
                </c:pt>
                <c:pt idx="37">
                  <c:v>1.27872E6</c:v>
                </c:pt>
                <c:pt idx="38">
                  <c:v>1.053752E6</c:v>
                </c:pt>
                <c:pt idx="39">
                  <c:v>1.023232E6</c:v>
                </c:pt>
                <c:pt idx="40">
                  <c:v>922112.0</c:v>
                </c:pt>
                <c:pt idx="41">
                  <c:v>777216.0</c:v>
                </c:pt>
                <c:pt idx="42">
                  <c:v>684544.0</c:v>
                </c:pt>
                <c:pt idx="43">
                  <c:v>676096.0</c:v>
                </c:pt>
                <c:pt idx="44">
                  <c:v>658432.0</c:v>
                </c:pt>
                <c:pt idx="45">
                  <c:v>645120.0</c:v>
                </c:pt>
                <c:pt idx="46">
                  <c:v>636672.0</c:v>
                </c:pt>
                <c:pt idx="47">
                  <c:v>625984.0</c:v>
                </c:pt>
                <c:pt idx="48">
                  <c:v>625024.0</c:v>
                </c:pt>
              </c:numCache>
            </c:numRef>
          </c:val>
        </c:ser>
        <c:axId val="360587944"/>
        <c:axId val="360605288"/>
      </c:areaChart>
      <c:barChart>
        <c:barDir val="col"/>
        <c:grouping val="clustered"/>
        <c:ser>
          <c:idx val="0"/>
          <c:order val="0"/>
          <c:tx>
            <c:strRef>
              <c:f>Sheet1!$S$1</c:f>
              <c:strCache>
                <c:ptCount val="1"/>
                <c:pt idx="0">
                  <c:v>cbl-r</c:v>
                </c:pt>
              </c:strCache>
            </c:strRef>
          </c:tx>
          <c:cat>
            <c:strRef>
              <c:f>Sheet1!$A$2:$A$50</c:f>
              <c:strCache>
                <c:ptCount val="49"/>
                <c:pt idx="0">
                  <c:v> EU</c:v>
                </c:pt>
                <c:pt idx="1">
                  <c:v> GB</c:v>
                </c:pt>
                <c:pt idx="2">
                  <c:v> DE</c:v>
                </c:pt>
                <c:pt idx="3">
                  <c:v> FR</c:v>
                </c:pt>
                <c:pt idx="4">
                  <c:v> IT</c:v>
                </c:pt>
                <c:pt idx="5">
                  <c:v> RU</c:v>
                </c:pt>
                <c:pt idx="6">
                  <c:v> ES</c:v>
                </c:pt>
                <c:pt idx="7">
                  <c:v> NL</c:v>
                </c:pt>
                <c:pt idx="8">
                  <c:v> SE</c:v>
                </c:pt>
                <c:pt idx="9">
                  <c:v> PL</c:v>
                </c:pt>
                <c:pt idx="10">
                  <c:v> CH</c:v>
                </c:pt>
                <c:pt idx="11">
                  <c:v> TR</c:v>
                </c:pt>
                <c:pt idx="12">
                  <c:v> DK</c:v>
                </c:pt>
                <c:pt idx="13">
                  <c:v> NO</c:v>
                </c:pt>
                <c:pt idx="14">
                  <c:v> UA</c:v>
                </c:pt>
                <c:pt idx="15">
                  <c:v> FI</c:v>
                </c:pt>
                <c:pt idx="16">
                  <c:v> CZ</c:v>
                </c:pt>
                <c:pt idx="17">
                  <c:v> AT</c:v>
                </c:pt>
                <c:pt idx="18">
                  <c:v> BE</c:v>
                </c:pt>
                <c:pt idx="19">
                  <c:v> RO</c:v>
                </c:pt>
                <c:pt idx="20">
                  <c:v> PT</c:v>
                </c:pt>
                <c:pt idx="21">
                  <c:v> IL</c:v>
                </c:pt>
                <c:pt idx="22">
                  <c:v> IE</c:v>
                </c:pt>
                <c:pt idx="23">
                  <c:v> IR</c:v>
                </c:pt>
                <c:pt idx="24">
                  <c:v> GR</c:v>
                </c:pt>
                <c:pt idx="25">
                  <c:v> HU</c:v>
                </c:pt>
                <c:pt idx="26">
                  <c:v> SA</c:v>
                </c:pt>
                <c:pt idx="27">
                  <c:v> BG</c:v>
                </c:pt>
                <c:pt idx="28">
                  <c:v> AE</c:v>
                </c:pt>
                <c:pt idx="29">
                  <c:v> SI</c:v>
                </c:pt>
                <c:pt idx="30">
                  <c:v> LT</c:v>
                </c:pt>
                <c:pt idx="31">
                  <c:v> RS</c:v>
                </c:pt>
                <c:pt idx="32">
                  <c:v> KZ</c:v>
                </c:pt>
                <c:pt idx="33">
                  <c:v> SK</c:v>
                </c:pt>
                <c:pt idx="34">
                  <c:v> HR</c:v>
                </c:pt>
                <c:pt idx="35">
                  <c:v> LV</c:v>
                </c:pt>
                <c:pt idx="36">
                  <c:v> KW</c:v>
                </c:pt>
                <c:pt idx="37">
                  <c:v> BY</c:v>
                </c:pt>
                <c:pt idx="38">
                  <c:v> EE</c:v>
                </c:pt>
                <c:pt idx="39">
                  <c:v> CY</c:v>
                </c:pt>
                <c:pt idx="40">
                  <c:v> GE</c:v>
                </c:pt>
                <c:pt idx="41">
                  <c:v> SY</c:v>
                </c:pt>
                <c:pt idx="42">
                  <c:v> IS</c:v>
                </c:pt>
                <c:pt idx="43">
                  <c:v> BA</c:v>
                </c:pt>
                <c:pt idx="44">
                  <c:v> MD</c:v>
                </c:pt>
                <c:pt idx="45">
                  <c:v> QA</c:v>
                </c:pt>
                <c:pt idx="46">
                  <c:v> MK</c:v>
                </c:pt>
                <c:pt idx="47">
                  <c:v> LU</c:v>
                </c:pt>
                <c:pt idx="48">
                  <c:v> JO</c:v>
                </c:pt>
              </c:strCache>
            </c:strRef>
          </c:cat>
          <c:val>
            <c:numRef>
              <c:f>Sheet1!$S$2:$S$50</c:f>
              <c:numCache>
                <c:formatCode>General</c:formatCode>
                <c:ptCount val="49"/>
                <c:pt idx="0">
                  <c:v>0.000390638334097363</c:v>
                </c:pt>
                <c:pt idx="1">
                  <c:v>0.00063677165761293</c:v>
                </c:pt>
                <c:pt idx="2">
                  <c:v>0.00432404369004341</c:v>
                </c:pt>
                <c:pt idx="3">
                  <c:v>0.000523198223992178</c:v>
                </c:pt>
                <c:pt idx="4">
                  <c:v>0.00421949381771555</c:v>
                </c:pt>
                <c:pt idx="5">
                  <c:v>0.0109110753455335</c:v>
                </c:pt>
                <c:pt idx="6">
                  <c:v>0.00234078606641678</c:v>
                </c:pt>
                <c:pt idx="7">
                  <c:v>0.00199260826454309</c:v>
                </c:pt>
                <c:pt idx="8">
                  <c:v>0.000261403407913006</c:v>
                </c:pt>
                <c:pt idx="9">
                  <c:v>0.00615069706033964</c:v>
                </c:pt>
                <c:pt idx="10">
                  <c:v>0.000581318030618041</c:v>
                </c:pt>
                <c:pt idx="11">
                  <c:v>0.00433011130638547</c:v>
                </c:pt>
                <c:pt idx="12">
                  <c:v>0.000101836982491873</c:v>
                </c:pt>
                <c:pt idx="13">
                  <c:v>0.000140512287424708</c:v>
                </c:pt>
                <c:pt idx="14">
                  <c:v>0.0171971857229161</c:v>
                </c:pt>
                <c:pt idx="15">
                  <c:v>0.000140420836175553</c:v>
                </c:pt>
                <c:pt idx="16">
                  <c:v>0.00197194395395075</c:v>
                </c:pt>
                <c:pt idx="17">
                  <c:v>0.00196335078534031</c:v>
                </c:pt>
                <c:pt idx="18">
                  <c:v>0.0016406977044773</c:v>
                </c:pt>
                <c:pt idx="19">
                  <c:v>0.0205898365990257</c:v>
                </c:pt>
                <c:pt idx="20">
                  <c:v>0.00259867986703945</c:v>
                </c:pt>
                <c:pt idx="21">
                  <c:v>0.00520702484776705</c:v>
                </c:pt>
                <c:pt idx="22">
                  <c:v>0.000879672221326479</c:v>
                </c:pt>
                <c:pt idx="23">
                  <c:v>0.0258658582332985</c:v>
                </c:pt>
                <c:pt idx="24">
                  <c:v>0.00494679040525388</c:v>
                </c:pt>
                <c:pt idx="25">
                  <c:v>0.00273496414444666</c:v>
                </c:pt>
                <c:pt idx="26">
                  <c:v>0.0395021426261319</c:v>
                </c:pt>
                <c:pt idx="27">
                  <c:v>0.00267908196958959</c:v>
                </c:pt>
                <c:pt idx="28">
                  <c:v>0.00403545088457536</c:v>
                </c:pt>
                <c:pt idx="29">
                  <c:v>0.00116111356484293</c:v>
                </c:pt>
                <c:pt idx="30">
                  <c:v>0.00183790801186944</c:v>
                </c:pt>
                <c:pt idx="31">
                  <c:v>0.0380772192298536</c:v>
                </c:pt>
                <c:pt idx="32">
                  <c:v>0.038052312622971</c:v>
                </c:pt>
                <c:pt idx="33">
                  <c:v>0.00142407678503967</c:v>
                </c:pt>
                <c:pt idx="34">
                  <c:v>0.00659593184154345</c:v>
                </c:pt>
                <c:pt idx="35">
                  <c:v>0.000939869530224086</c:v>
                </c:pt>
                <c:pt idx="36">
                  <c:v>0.0160831493959108</c:v>
                </c:pt>
                <c:pt idx="37">
                  <c:v>0.0745870870870871</c:v>
                </c:pt>
                <c:pt idx="38">
                  <c:v>0.000944244945679818</c:v>
                </c:pt>
                <c:pt idx="39">
                  <c:v>0.00102713754065549</c:v>
                </c:pt>
                <c:pt idx="40">
                  <c:v>0.0013284720294281</c:v>
                </c:pt>
                <c:pt idx="41">
                  <c:v>0.001269917243083</c:v>
                </c:pt>
                <c:pt idx="42">
                  <c:v>0.000306773560209424</c:v>
                </c:pt>
                <c:pt idx="43">
                  <c:v>0.00643695569859901</c:v>
                </c:pt>
                <c:pt idx="44">
                  <c:v>0.00403382581648522</c:v>
                </c:pt>
                <c:pt idx="45">
                  <c:v>0.00328000992063492</c:v>
                </c:pt>
                <c:pt idx="46">
                  <c:v>0.0358677623642943</c:v>
                </c:pt>
                <c:pt idx="47">
                  <c:v>0.00115178662713424</c:v>
                </c:pt>
                <c:pt idx="48">
                  <c:v>0.00417583964775753</c:v>
                </c:pt>
              </c:numCache>
            </c:numRef>
          </c:val>
        </c:ser>
        <c:axId val="360598792"/>
        <c:axId val="360602232"/>
      </c:barChart>
      <c:catAx>
        <c:axId val="360598792"/>
        <c:scaling>
          <c:orientation val="minMax"/>
        </c:scaling>
        <c:axPos val="b"/>
        <c:tickLblPos val="nextTo"/>
        <c:crossAx val="360602232"/>
        <c:crosses val="autoZero"/>
        <c:auto val="1"/>
        <c:lblAlgn val="ctr"/>
        <c:lblOffset val="100"/>
      </c:catAx>
      <c:valAx>
        <c:axId val="360602232"/>
        <c:scaling>
          <c:orientation val="minMax"/>
        </c:scaling>
        <c:axPos val="l"/>
        <c:majorGridlines/>
        <c:numFmt formatCode="General" sourceLinked="1"/>
        <c:tickLblPos val="nextTo"/>
        <c:crossAx val="360598792"/>
        <c:crosses val="autoZero"/>
        <c:crossBetween val="between"/>
      </c:valAx>
      <c:valAx>
        <c:axId val="360605288"/>
        <c:scaling>
          <c:orientation val="minMax"/>
        </c:scaling>
        <c:axPos val="r"/>
        <c:numFmt formatCode="General" sourceLinked="1"/>
        <c:tickLblPos val="nextTo"/>
        <c:crossAx val="360587944"/>
        <c:crosses val="max"/>
        <c:crossBetween val="between"/>
        <c:dispUnits>
          <c:builtInUnit val="millions"/>
          <c:dispUnitsLbl>
            <c:layout/>
          </c:dispUnitsLbl>
        </c:dispUnits>
      </c:valAx>
      <c:catAx>
        <c:axId val="360587944"/>
        <c:scaling>
          <c:orientation val="minMax"/>
        </c:scaling>
        <c:delete val="1"/>
        <c:axPos val="b"/>
        <c:tickLblPos val="nextTo"/>
        <c:crossAx val="360605288"/>
        <c:crosses val="autoZero"/>
        <c:auto val="1"/>
        <c:lblAlgn val="ctr"/>
        <c:lblOffset val="100"/>
      </c:catAx>
    </c:plotArea>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0.26724</cdr:x>
      <cdr:y>0.16241</cdr:y>
    </cdr:from>
    <cdr:to>
      <cdr:x>0.71359</cdr:x>
      <cdr:y>0.2936</cdr:y>
    </cdr:to>
    <cdr:sp macro="" textlink="">
      <cdr:nvSpPr>
        <cdr:cNvPr id="2" name="TextBox 1"/>
        <cdr:cNvSpPr txBox="1"/>
      </cdr:nvSpPr>
      <cdr:spPr>
        <a:xfrm xmlns:a="http://schemas.openxmlformats.org/drawingml/2006/main">
          <a:off x="2362200" y="457200"/>
          <a:ext cx="3945386"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ysClr val="windowText" lastClr="000000"/>
              </a:solidFill>
              <a:latin typeface="Calibri"/>
            </a:defRPr>
          </a:lvl1pPr>
          <a:lvl2pPr marL="457200" algn="l" defTabSz="457200" rtl="0" eaLnBrk="1" latinLnBrk="0" hangingPunct="1">
            <a:defRPr sz="1800" kern="1200">
              <a:solidFill>
                <a:sysClr val="windowText" lastClr="000000"/>
              </a:solidFill>
              <a:latin typeface="Calibri"/>
            </a:defRPr>
          </a:lvl2pPr>
          <a:lvl3pPr marL="914400" algn="l" defTabSz="457200" rtl="0" eaLnBrk="1" latinLnBrk="0" hangingPunct="1">
            <a:defRPr sz="1800" kern="1200">
              <a:solidFill>
                <a:sysClr val="windowText" lastClr="000000"/>
              </a:solidFill>
              <a:latin typeface="Calibri"/>
            </a:defRPr>
          </a:lvl3pPr>
          <a:lvl4pPr marL="1371600" algn="l" defTabSz="457200" rtl="0" eaLnBrk="1" latinLnBrk="0" hangingPunct="1">
            <a:defRPr sz="1800" kern="1200">
              <a:solidFill>
                <a:sysClr val="windowText" lastClr="000000"/>
              </a:solidFill>
              <a:latin typeface="Calibri"/>
            </a:defRPr>
          </a:lvl4pPr>
          <a:lvl5pPr marL="1828800" algn="l" defTabSz="457200" rtl="0" eaLnBrk="1" latinLnBrk="0" hangingPunct="1">
            <a:defRPr sz="1800" kern="1200">
              <a:solidFill>
                <a:sysClr val="windowText" lastClr="000000"/>
              </a:solidFill>
              <a:latin typeface="Calibri"/>
            </a:defRPr>
          </a:lvl5pPr>
          <a:lvl6pPr marL="2286000" algn="l" defTabSz="457200" rtl="0" eaLnBrk="1" latinLnBrk="0" hangingPunct="1">
            <a:defRPr sz="1800" kern="1200">
              <a:solidFill>
                <a:sysClr val="windowText" lastClr="000000"/>
              </a:solidFill>
              <a:latin typeface="Calibri"/>
            </a:defRPr>
          </a:lvl6pPr>
          <a:lvl7pPr marL="2743200" algn="l" defTabSz="457200" rtl="0" eaLnBrk="1" latinLnBrk="0" hangingPunct="1">
            <a:defRPr sz="1800" kern="1200">
              <a:solidFill>
                <a:sysClr val="windowText" lastClr="000000"/>
              </a:solidFill>
              <a:latin typeface="Calibri"/>
            </a:defRPr>
          </a:lvl7pPr>
          <a:lvl8pPr marL="3200400" algn="l" defTabSz="457200" rtl="0" eaLnBrk="1" latinLnBrk="0" hangingPunct="1">
            <a:defRPr sz="1800" kern="1200">
              <a:solidFill>
                <a:sysClr val="windowText" lastClr="000000"/>
              </a:solidFill>
              <a:latin typeface="Calibri"/>
            </a:defRPr>
          </a:lvl8pPr>
          <a:lvl9pPr marL="3657600" algn="l" defTabSz="457200" rtl="0" eaLnBrk="1" latinLnBrk="0" hangingPunct="1">
            <a:defRPr sz="1800" kern="1200">
              <a:solidFill>
                <a:sysClr val="windowText" lastClr="000000"/>
              </a:solidFill>
              <a:latin typeface="Calibri"/>
            </a:defRPr>
          </a:lvl9pPr>
        </a:lstStyle>
        <a:p xmlns:a="http://schemas.openxmlformats.org/drawingml/2006/main">
          <a:r>
            <a:rPr lang="en-US" dirty="0" smtClean="0"/>
            <a:t>Relative Barracuda Reputation Block List</a:t>
          </a:r>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0.26724</cdr:x>
      <cdr:y>0.16241</cdr:y>
    </cdr:from>
    <cdr:to>
      <cdr:x>0.71359</cdr:x>
      <cdr:y>0.2936</cdr:y>
    </cdr:to>
    <cdr:sp macro="" textlink="">
      <cdr:nvSpPr>
        <cdr:cNvPr id="2" name="TextBox 1"/>
        <cdr:cNvSpPr txBox="1"/>
      </cdr:nvSpPr>
      <cdr:spPr>
        <a:xfrm xmlns:a="http://schemas.openxmlformats.org/drawingml/2006/main">
          <a:off x="2362200" y="457200"/>
          <a:ext cx="3945386"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ysClr val="windowText" lastClr="000000"/>
              </a:solidFill>
              <a:latin typeface="Calibri"/>
            </a:defRPr>
          </a:lvl1pPr>
          <a:lvl2pPr marL="457200" algn="l" defTabSz="457200" rtl="0" eaLnBrk="1" latinLnBrk="0" hangingPunct="1">
            <a:defRPr sz="1800" kern="1200">
              <a:solidFill>
                <a:sysClr val="windowText" lastClr="000000"/>
              </a:solidFill>
              <a:latin typeface="Calibri"/>
            </a:defRPr>
          </a:lvl2pPr>
          <a:lvl3pPr marL="914400" algn="l" defTabSz="457200" rtl="0" eaLnBrk="1" latinLnBrk="0" hangingPunct="1">
            <a:defRPr sz="1800" kern="1200">
              <a:solidFill>
                <a:sysClr val="windowText" lastClr="000000"/>
              </a:solidFill>
              <a:latin typeface="Calibri"/>
            </a:defRPr>
          </a:lvl3pPr>
          <a:lvl4pPr marL="1371600" algn="l" defTabSz="457200" rtl="0" eaLnBrk="1" latinLnBrk="0" hangingPunct="1">
            <a:defRPr sz="1800" kern="1200">
              <a:solidFill>
                <a:sysClr val="windowText" lastClr="000000"/>
              </a:solidFill>
              <a:latin typeface="Calibri"/>
            </a:defRPr>
          </a:lvl4pPr>
          <a:lvl5pPr marL="1828800" algn="l" defTabSz="457200" rtl="0" eaLnBrk="1" latinLnBrk="0" hangingPunct="1">
            <a:defRPr sz="1800" kern="1200">
              <a:solidFill>
                <a:sysClr val="windowText" lastClr="000000"/>
              </a:solidFill>
              <a:latin typeface="Calibri"/>
            </a:defRPr>
          </a:lvl5pPr>
          <a:lvl6pPr marL="2286000" algn="l" defTabSz="457200" rtl="0" eaLnBrk="1" latinLnBrk="0" hangingPunct="1">
            <a:defRPr sz="1800" kern="1200">
              <a:solidFill>
                <a:sysClr val="windowText" lastClr="000000"/>
              </a:solidFill>
              <a:latin typeface="Calibri"/>
            </a:defRPr>
          </a:lvl6pPr>
          <a:lvl7pPr marL="2743200" algn="l" defTabSz="457200" rtl="0" eaLnBrk="1" latinLnBrk="0" hangingPunct="1">
            <a:defRPr sz="1800" kern="1200">
              <a:solidFill>
                <a:sysClr val="windowText" lastClr="000000"/>
              </a:solidFill>
              <a:latin typeface="Calibri"/>
            </a:defRPr>
          </a:lvl7pPr>
          <a:lvl8pPr marL="3200400" algn="l" defTabSz="457200" rtl="0" eaLnBrk="1" latinLnBrk="0" hangingPunct="1">
            <a:defRPr sz="1800" kern="1200">
              <a:solidFill>
                <a:sysClr val="windowText" lastClr="000000"/>
              </a:solidFill>
              <a:latin typeface="Calibri"/>
            </a:defRPr>
          </a:lvl8pPr>
          <a:lvl9pPr marL="3657600" algn="l" defTabSz="457200" rtl="0" eaLnBrk="1" latinLnBrk="0" hangingPunct="1">
            <a:defRPr sz="1800" kern="1200">
              <a:solidFill>
                <a:sysClr val="windowText" lastClr="000000"/>
              </a:solidFill>
              <a:latin typeface="Calibri"/>
            </a:defRPr>
          </a:lvl9pPr>
        </a:lstStyle>
        <a:p xmlns:a="http://schemas.openxmlformats.org/drawingml/2006/main">
          <a:r>
            <a:rPr lang="en-US" dirty="0" smtClean="0"/>
            <a:t>Relative Barracuda Reputation Block List</a:t>
          </a:r>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0.85042</cdr:x>
      <cdr:y>0.06655</cdr:y>
    </cdr:from>
    <cdr:to>
      <cdr:x>0.95014</cdr:x>
      <cdr:y>0.20544</cdr:y>
    </cdr:to>
    <cdr:sp macro="" textlink="">
      <cdr:nvSpPr>
        <cdr:cNvPr id="2" name="TextBox 1"/>
        <cdr:cNvSpPr txBox="1"/>
      </cdr:nvSpPr>
      <cdr:spPr>
        <a:xfrm xmlns:a="http://schemas.openxmlformats.org/drawingml/2006/main">
          <a:off x="7797800" y="182562"/>
          <a:ext cx="914400" cy="381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dirty="0" smtClean="0"/>
            <a:t>CBL-R</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4D2491-E4CC-344C-ACA6-60BB3D13FDD9}" type="datetimeFigureOut">
              <a:rPr lang="en-US" smtClean="0"/>
              <a:pPr/>
              <a:t>10/31/11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9AFD10-0E6A-DB4C-A24D-28EA3803DDC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321B23-45AD-DB4B-AF80-8291D2C4BAC1}" type="datetimeFigureOut">
              <a:rPr lang="en-US" smtClean="0"/>
              <a:pPr/>
              <a:t>10/31/11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29124-3DBF-6E4F-95EC-CEB2CE4BCB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you assess</a:t>
            </a:r>
            <a:r>
              <a:rPr lang="en-US" baseline="0" dirty="0" smtClean="0"/>
              <a:t> networks </a:t>
            </a:r>
            <a:r>
              <a:rPr lang="en-US" dirty="0" smtClean="0"/>
              <a:t>outside of your administrative domain? Beyond word of mouth?</a:t>
            </a:r>
            <a:r>
              <a:rPr lang="en-US" baseline="0" dirty="0" smtClean="0"/>
              <a:t> Popular reputation? Is there a published source? There are many many published sources, each with their own biases, and viewpoints on  security problems… but how many of them give you _a composite tool, with a neutral, but ubiquitous frame of reference?_ These are aspects of tools you need to make these assessments </a:t>
            </a:r>
            <a:endParaRPr lang="en-US" dirty="0" smtClean="0"/>
          </a:p>
          <a:p>
            <a:endParaRPr lang="en-US" dirty="0" smtClean="0"/>
          </a:p>
          <a:p>
            <a:r>
              <a:rPr lang="en-US" dirty="0" smtClean="0"/>
              <a:t>When making decisions that ultimately affect your customers, do</a:t>
            </a:r>
            <a:r>
              <a:rPr lang="en-US" baseline="0" dirty="0" smtClean="0"/>
              <a:t> you have an absolute set of tools to help you make policy decisions? Business decisions?</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I ask,</a:t>
            </a:r>
            <a:r>
              <a:rPr lang="en-US" baseline="0" dirty="0" smtClean="0"/>
              <a:t> WHAT is the REASON for these REGIONAL VARIATIONS?</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the left side bias on the top chart: this chart details the absolute volume of </a:t>
            </a:r>
            <a:r>
              <a:rPr lang="en-US" baseline="0" dirty="0" err="1" smtClean="0"/>
              <a:t>Ips</a:t>
            </a:r>
            <a:r>
              <a:rPr lang="en-US" baseline="0" dirty="0" smtClean="0"/>
              <a:t> blacklisted for SPAM by BRBL. The blue is absolute volume of listed </a:t>
            </a:r>
            <a:r>
              <a:rPr lang="en-US" baseline="0" dirty="0" err="1" smtClean="0"/>
              <a:t>Ips</a:t>
            </a:r>
            <a:r>
              <a:rPr lang="en-US" baseline="0" dirty="0" smtClean="0"/>
              <a:t>, and the green is absolute volume of allocation for the given country</a:t>
            </a:r>
          </a:p>
          <a:p>
            <a:endParaRPr lang="en-US" baseline="0" dirty="0" smtClean="0"/>
          </a:p>
          <a:p>
            <a:r>
              <a:rPr lang="en-US" baseline="0" dirty="0" smtClean="0"/>
              <a:t>But what is instantly apparent? That the largest blocks ARE NOT blacklisted proportionally to their allocation.</a:t>
            </a:r>
          </a:p>
          <a:p>
            <a:endParaRPr lang="en-US" baseline="0" dirty="0" smtClean="0"/>
          </a:p>
          <a:p>
            <a:r>
              <a:rPr lang="en-US" baseline="0" dirty="0" smtClean="0"/>
              <a:t>The bottom chart has a very different bias.</a:t>
            </a:r>
          </a:p>
          <a:p>
            <a:endParaRPr lang="en-US" baseline="0" dirty="0" smtClean="0"/>
          </a:p>
          <a:p>
            <a:r>
              <a:rPr lang="en-US" baseline="0" dirty="0" smtClean="0"/>
              <a:t>The bottom chart uses blue bars to denote the portion of a country’s address space that appears on BRBL. Again, green represents the absolute volume of the total IP space allocated to that country</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does seem to be a relatively small</a:t>
            </a:r>
            <a:r>
              <a:rPr lang="en-US" baseline="0" dirty="0" smtClean="0"/>
              <a:t> correlation with the SPAM analysis, excepting Russia.</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the allocation size of </a:t>
            </a:r>
            <a:r>
              <a:rPr lang="en-US" dirty="0" err="1" smtClean="0"/>
              <a:t>france</a:t>
            </a:r>
            <a:r>
              <a:rPr lang="en-US" dirty="0" smtClean="0"/>
              <a:t> and </a:t>
            </a:r>
            <a:r>
              <a:rPr lang="en-US" dirty="0" err="1" smtClean="0"/>
              <a:t>germany</a:t>
            </a:r>
            <a:r>
              <a:rPr lang="en-US" dirty="0" smtClean="0"/>
              <a:t>,</a:t>
            </a:r>
            <a:r>
              <a:rPr lang="en-US" baseline="0" dirty="0" smtClean="0"/>
              <a:t> one might expect to see them have similar appearances on blacklists</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country</a:t>
            </a:r>
            <a:r>
              <a:rPr lang="en-US" baseline="0" dirty="0" smtClean="0"/>
              <a:t> level granular enough for us to make the tool we desire? It does present good data for our analysis, and perhaps point to things we should investigate for these key drivers of reputation</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25%</a:t>
            </a:r>
            <a:r>
              <a:rPr lang="en-US" baseline="0" dirty="0" smtClean="0"/>
              <a:t> of the total routing table prefixes originate from RIPE</a:t>
            </a:r>
          </a:p>
          <a:p>
            <a:endParaRPr lang="en-US" baseline="0" dirty="0" smtClean="0"/>
          </a:p>
          <a:p>
            <a:r>
              <a:rPr lang="en-US" baseline="0" dirty="0" smtClean="0"/>
              <a:t>First, we will discuss the 100 largest </a:t>
            </a:r>
            <a:r>
              <a:rPr lang="en-US" baseline="0" dirty="0" err="1" smtClean="0"/>
              <a:t>ASNs</a:t>
            </a:r>
            <a:r>
              <a:rPr lang="en-US" baseline="0" dirty="0" smtClean="0"/>
              <a:t>. The biggest of these </a:t>
            </a:r>
            <a:r>
              <a:rPr lang="en-US" baseline="0" dirty="0" err="1" smtClean="0"/>
              <a:t>ASNs</a:t>
            </a:r>
            <a:r>
              <a:rPr lang="en-US" baseline="0" dirty="0" smtClean="0"/>
              <a:t> announces 34M </a:t>
            </a:r>
            <a:r>
              <a:rPr lang="en-US" baseline="0" dirty="0" err="1" smtClean="0"/>
              <a:t>Ips</a:t>
            </a:r>
            <a:r>
              <a:rPr lang="en-US" baseline="0" dirty="0" smtClean="0"/>
              <a:t>, and the SMALLEST 1.2M</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gap on the left side. Two </a:t>
            </a:r>
            <a:r>
              <a:rPr lang="en-US" dirty="0" err="1" smtClean="0"/>
              <a:t>ASNs</a:t>
            </a:r>
            <a:r>
              <a:rPr lang="en-US" dirty="0" smtClean="0"/>
              <a:t> obviously absent on this chart. Note the NAMED </a:t>
            </a:r>
            <a:r>
              <a:rPr lang="en-US" dirty="0" err="1" smtClean="0"/>
              <a:t>ASNs</a:t>
            </a:r>
            <a:r>
              <a:rPr lang="en-US" dirty="0" smtClean="0"/>
              <a:t> as well, UKR ha</a:t>
            </a:r>
            <a:r>
              <a:rPr lang="en-US" baseline="0" dirty="0" smtClean="0"/>
              <a:t>s over 90% listed on </a:t>
            </a:r>
            <a:r>
              <a:rPr lang="en-US" baseline="0" dirty="0" err="1" smtClean="0"/>
              <a:t>brbl</a:t>
            </a:r>
            <a:r>
              <a:rPr lang="en-US" baseline="0" dirty="0" smtClean="0"/>
              <a:t>, and </a:t>
            </a:r>
            <a:r>
              <a:rPr lang="en-US" baseline="0" dirty="0" err="1" smtClean="0"/>
              <a:t>khazak</a:t>
            </a:r>
            <a:r>
              <a:rPr lang="en-US" baseline="0" dirty="0" smtClean="0"/>
              <a:t> has the majority of its IP space lists, as does </a:t>
            </a:r>
            <a:r>
              <a:rPr lang="en-US" baseline="0" dirty="0" err="1" smtClean="0"/>
              <a:t>saudinet</a:t>
            </a:r>
            <a:r>
              <a:rPr lang="en-US" baseline="0" dirty="0" smtClean="0"/>
              <a:t>, TTNET, and OTENET</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As opposed to host reputation,</a:t>
            </a:r>
            <a:r>
              <a:rPr lang="en-US" baseline="0" dirty="0" smtClean="0"/>
              <a:t> which attempts to create a listing of specific malicious hosts, by IP or domain name, etc. </a:t>
            </a:r>
          </a:p>
          <a:p>
            <a:r>
              <a:rPr lang="en-US" baseline="0" dirty="0" smtClean="0"/>
              <a:t>We examine reputation at a higher aggregation level, because it is a MORE CORRECT level to make such measurements. Hosts move, </a:t>
            </a:r>
            <a:r>
              <a:rPr lang="en-US" baseline="0" dirty="0" err="1" smtClean="0"/>
              <a:t>Ips</a:t>
            </a:r>
            <a:r>
              <a:rPr lang="en-US" baseline="0" dirty="0" smtClean="0"/>
              <a:t> and domain name mappings change, but the reputation of a network over time is not constrained by these factors</a:t>
            </a:r>
          </a:p>
          <a:p>
            <a:endParaRPr lang="en-US" dirty="0" smtClean="0"/>
          </a:p>
          <a:p>
            <a:r>
              <a:rPr lang="en-US" dirty="0" smtClean="0"/>
              <a:t>What reputation do you want for your network? _What portion</a:t>
            </a:r>
            <a:r>
              <a:rPr lang="en-US" baseline="0" dirty="0" smtClean="0"/>
              <a:t> of the extant pollution in our community will your peers and their customers tolerate?_ What level of pollution can WE as the CUSTODIANS of the networks of OUR CUSTOMERS and OUR FUTURE tolerate? 1%? 10%? 50%?</a:t>
            </a:r>
          </a:p>
          <a:p>
            <a:endParaRPr lang="en-US" baseline="0" dirty="0" smtClean="0"/>
          </a:p>
          <a:p>
            <a:r>
              <a:rPr lang="en-US" baseline="0" dirty="0" smtClean="0"/>
              <a:t>People notice when your AS or PREFIX engages in malicious activity, and it gets mentioned on a MAILING LIST or forum or phone call somewhere. REPUTATION HAPPENS, but not on a level field, rather behind closed doors and between friends. THIS ISN’T USEFUL to the COMMUNITY. THIS BEGETS LIBEL AND SLANDER. WE want to remove that from the equation. We want a fair field where everybody can see and discuss everybody’s reputation.</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 our experience, prefixes with poor reputation are much more frequently blocked; If your prefixes get blocked, THAT AFFECTS your CUSTOMERS, your REVENUE.</a:t>
            </a:r>
            <a:endParaRPr lang="en-US" dirty="0" smtClean="0"/>
          </a:p>
          <a:p>
            <a:endParaRPr lang="en-US" baseline="0" dirty="0" smtClean="0"/>
          </a:p>
          <a:p>
            <a:r>
              <a:rPr lang="en-US" baseline="0" dirty="0" smtClean="0"/>
              <a:t>Not everyone has the same profile. You know the reputation of your peers who are running “clean networks” and “dirty networks” but do you know why? What policy, topology, connectivity, or other factors help make them be clean or dirty?</a:t>
            </a:r>
          </a:p>
          <a:p>
            <a:endParaRPr lang="en-US" baseline="0" dirty="0" smtClean="0"/>
          </a:p>
        </p:txBody>
      </p:sp>
      <p:sp>
        <p:nvSpPr>
          <p:cNvPr id="4" name="Slide Number Placeholder 3"/>
          <p:cNvSpPr>
            <a:spLocks noGrp="1"/>
          </p:cNvSpPr>
          <p:nvPr>
            <p:ph type="sldNum" sz="quarter" idx="10"/>
          </p:nvPr>
        </p:nvSpPr>
        <p:spPr/>
        <p:txBody>
          <a:bodyPr/>
          <a:lstStyle/>
          <a:p>
            <a:fld id="{E9629124-3DBF-6E4F-95EC-CEB2CE4BCB93}"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 axis</a:t>
            </a:r>
            <a:r>
              <a:rPr lang="en-US" baseline="0" dirty="0" smtClean="0"/>
              <a:t> is the rank by percentage of IP space </a:t>
            </a:r>
            <a:r>
              <a:rPr lang="en-US" baseline="0" dirty="0" err="1" smtClean="0"/>
              <a:t>balcklisted</a:t>
            </a:r>
            <a:r>
              <a:rPr lang="en-US" baseline="0" dirty="0" smtClean="0"/>
              <a:t> for spam</a:t>
            </a:r>
          </a:p>
          <a:p>
            <a:endParaRPr lang="en-US" baseline="0" dirty="0" smtClean="0"/>
          </a:p>
          <a:p>
            <a:r>
              <a:rPr lang="en-US" baseline="0" dirty="0" smtClean="0"/>
              <a:t>Bars are absolute number of </a:t>
            </a:r>
            <a:r>
              <a:rPr lang="en-US" baseline="0" dirty="0" err="1" smtClean="0"/>
              <a:t>IPs</a:t>
            </a:r>
            <a:r>
              <a:rPr lang="en-US" baseline="0" dirty="0" smtClean="0"/>
              <a:t> blacklisted from that ASN, the line indicates the portion of that </a:t>
            </a:r>
            <a:r>
              <a:rPr lang="en-US" baseline="0" dirty="0" err="1" smtClean="0"/>
              <a:t>ASNs</a:t>
            </a:r>
            <a:r>
              <a:rPr lang="en-US" baseline="0" dirty="0" smtClean="0"/>
              <a:t> address space blacklisted.</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29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30</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32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Does</a:t>
            </a:r>
            <a:r>
              <a:rPr lang="en-US" baseline="0" dirty="0" smtClean="0"/>
              <a:t> this provide a useful tool for reputation improvement? Community clean-up</a:t>
            </a:r>
            <a:r>
              <a:rPr lang="en-US" baseline="0" dirty="0" smtClean="0"/>
              <a:t>?</a:t>
            </a:r>
          </a:p>
          <a:p>
            <a:endParaRPr lang="en-US" baseline="0" dirty="0" smtClean="0"/>
          </a:p>
          <a:p>
            <a:r>
              <a:rPr lang="en-US" baseline="0" dirty="0" smtClean="0"/>
              <a:t>Useful, yes, perhaps. </a:t>
            </a:r>
            <a:r>
              <a:rPr lang="en-US" baseline="0" smtClean="0"/>
              <a:t>But Ideal?</a:t>
            </a:r>
          </a:p>
          <a:p>
            <a:endParaRPr lang="en-US" baseline="0" dirty="0" smtClean="0"/>
          </a:p>
          <a:p>
            <a:r>
              <a:rPr lang="en-US" baseline="0" dirty="0" smtClean="0"/>
              <a:t>Most desirably, reputation should be assessed precisely at the bounds of administrative domain; this only makes sense, there is no point in assessing reputation at a higher level? Incentivizing cleanup? Ugh.</a:t>
            </a:r>
          </a:p>
          <a:p>
            <a:endParaRPr lang="en-US" dirty="0" smtClean="0"/>
          </a:p>
          <a:p>
            <a:r>
              <a:rPr lang="en-US" dirty="0" smtClean="0"/>
              <a:t>I think this is a cursory attempt at prefix, because it is based in our view.</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33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Boundaries best matching administrative domain.</a:t>
            </a:r>
            <a:endParaRPr lang="en-US" smtClean="0"/>
          </a:p>
          <a:p>
            <a:endParaRPr lang="en-US" smtClean="0"/>
          </a:p>
          <a:p>
            <a:r>
              <a:rPr lang="en-US" dirty="0" smtClean="0"/>
              <a:t>GOAL</a:t>
            </a:r>
            <a:r>
              <a:rPr lang="en-US" baseline="0" dirty="0" smtClean="0"/>
              <a:t> IS TO CREATE A RELIABLE and UNBIASED TOOL for aiding in DECISIONS THAT AFFECT YOUR RISK profile, and profile of the _RISK YOU EXPOSE YOUR customers to/RISK YOUR CUSTOMERS ARE EXPOSED TO_.</a:t>
            </a:r>
          </a:p>
          <a:p>
            <a:endParaRPr lang="en-US" baseline="0" dirty="0" smtClean="0"/>
          </a:p>
          <a:p>
            <a:r>
              <a:rPr lang="en-US" baseline="0" dirty="0" smtClean="0"/>
              <a:t>CREATE A LEVEL AND ASSUREDLY ACCURATE STATE OF REPUTATION wherein STATISTICS ARE RELIABLE BECAUSE THEY ARE THE RESULT OF AGGREGATING DISTRIBUTED COLLECTION AND MANY VIEWS</a:t>
            </a:r>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43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Your/your customers?</a:t>
            </a:r>
          </a:p>
          <a:p>
            <a:endParaRPr lang="en-US" dirty="0" smtClean="0"/>
          </a:p>
          <a:p>
            <a:r>
              <a:rPr lang="en-US" dirty="0" smtClean="0"/>
              <a:t>Lets talk</a:t>
            </a:r>
            <a:r>
              <a:rPr lang="en-US" baseline="0" dirty="0" smtClean="0"/>
              <a:t> about interesting ways to apply this idea.</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pursuit of enhancing our understanding of the underlying factors that result in network reputation, or health, we examine relative distribution of hosts on these lists, attempting to identify traits that can characterize the observed malice or pollution originating from a country, an ASN, and Prefix</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Europe</a:t>
            </a:r>
            <a:r>
              <a:rPr lang="en-US" baseline="0" dirty="0" smtClean="0"/>
              <a:t>-wide allocations account for about 21% of the total RIPE IP space, and Great Britain, Germany, and France account for an additional 30%. Together, these nations account for the majority of all RIPE allocated </a:t>
            </a:r>
            <a:r>
              <a:rPr lang="en-US" baseline="0" dirty="0" err="1" smtClean="0"/>
              <a:t>IPs</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we restricted</a:t>
            </a:r>
            <a:r>
              <a:rPr lang="en-US" baseline="0" dirty="0" smtClean="0"/>
              <a:t> our examination to </a:t>
            </a:r>
            <a:r>
              <a:rPr lang="en-US" baseline="0" dirty="0" err="1" smtClean="0"/>
              <a:t>IPs</a:t>
            </a:r>
            <a:r>
              <a:rPr lang="en-US" baseline="0" dirty="0" smtClean="0"/>
              <a:t> present on these lists which were from the RIPE region. We then calculated the distribution by country of this subset.</a:t>
            </a:r>
          </a:p>
          <a:p>
            <a:endParaRPr lang="en-US" baseline="0" dirty="0" smtClean="0"/>
          </a:p>
          <a:p>
            <a:r>
              <a:rPr lang="en-US" baseline="0" dirty="0" smtClean="0"/>
              <a:t>This is our methodology for all of the country-based analysis.</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Germany Russia</a:t>
            </a:r>
            <a:r>
              <a:rPr lang="en-US" baseline="0" dirty="0" smtClean="0"/>
              <a:t>, Italy</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the left side bias on the top chart: this chart details the absolute volume of </a:t>
            </a:r>
            <a:r>
              <a:rPr lang="en-US" baseline="0" dirty="0" err="1" smtClean="0"/>
              <a:t>Ips</a:t>
            </a:r>
            <a:r>
              <a:rPr lang="en-US" baseline="0" dirty="0" smtClean="0"/>
              <a:t> blacklisted for SPAM by BRBL. The blue is absolute volume of listed </a:t>
            </a:r>
            <a:r>
              <a:rPr lang="en-US" baseline="0" dirty="0" err="1" smtClean="0"/>
              <a:t>Ips</a:t>
            </a:r>
            <a:r>
              <a:rPr lang="en-US" baseline="0" dirty="0" smtClean="0"/>
              <a:t>, and the green is absolute volume of allocation for the given country</a:t>
            </a:r>
          </a:p>
          <a:p>
            <a:endParaRPr lang="en-US" baseline="0" dirty="0" smtClean="0"/>
          </a:p>
          <a:p>
            <a:r>
              <a:rPr lang="en-US" baseline="0" dirty="0" smtClean="0"/>
              <a:t>But what is instantly apparent? That the largest blocks ARE NOT blacklisted proportionally to their allocation.</a:t>
            </a:r>
          </a:p>
          <a:p>
            <a:endParaRPr lang="en-US" baseline="0" dirty="0" smtClean="0"/>
          </a:p>
          <a:p>
            <a:r>
              <a:rPr lang="en-US" baseline="0" dirty="0" smtClean="0"/>
              <a:t>The bottom chart has a very different bias.</a:t>
            </a:r>
          </a:p>
          <a:p>
            <a:endParaRPr lang="en-US" baseline="0" dirty="0" smtClean="0"/>
          </a:p>
          <a:p>
            <a:r>
              <a:rPr lang="en-US" baseline="0" dirty="0" smtClean="0"/>
              <a:t>The bottom chart uses blue bars to denote the portion of a country’s address space that appears on BRBL. Again, green represents the absolute volume of the total IP space allocated to that country</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just shown</a:t>
            </a:r>
            <a:r>
              <a:rPr lang="en-US" baseline="0" dirty="0" smtClean="0"/>
              <a:t> to provide correlation with the findings from the previous analysis</a:t>
            </a:r>
            <a:endParaRPr lang="en-US" dirty="0"/>
          </a:p>
        </p:txBody>
      </p:sp>
      <p:sp>
        <p:nvSpPr>
          <p:cNvPr id="4" name="Slide Number Placeholder 3"/>
          <p:cNvSpPr>
            <a:spLocks noGrp="1"/>
          </p:cNvSpPr>
          <p:nvPr>
            <p:ph type="sldNum" sz="quarter" idx="10"/>
          </p:nvPr>
        </p:nvSpPr>
        <p:spPr/>
        <p:txBody>
          <a:bodyPr/>
          <a:lstStyle/>
          <a:p>
            <a:fld id="{E9629124-3DBF-6E4F-95EC-CEB2CE4BCB93}"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FE6DC9-5CA6-D347-B7AA-0EF1EA53F19F}" type="datetimeFigureOut">
              <a:rPr lang="en-US" smtClean="0"/>
              <a:pPr/>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DC9-5CA6-D347-B7AA-0EF1EA53F19F}" type="datetimeFigureOut">
              <a:rPr lang="en-US" smtClean="0"/>
              <a:pPr/>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DC9-5CA6-D347-B7AA-0EF1EA53F19F}" type="datetimeFigureOut">
              <a:rPr lang="en-US" smtClean="0"/>
              <a:pPr/>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DC9-5CA6-D347-B7AA-0EF1EA53F19F}" type="datetimeFigureOut">
              <a:rPr lang="en-US" smtClean="0"/>
              <a:pPr/>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E6DC9-5CA6-D347-B7AA-0EF1EA53F19F}" type="datetimeFigureOut">
              <a:rPr lang="en-US" smtClean="0"/>
              <a:pPr/>
              <a:t>10/31/11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FE6DC9-5CA6-D347-B7AA-0EF1EA53F19F}" type="datetimeFigureOut">
              <a:rPr lang="en-US" smtClean="0"/>
              <a:pPr/>
              <a:t>10/31/11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E6DC9-5CA6-D347-B7AA-0EF1EA53F19F}" type="datetimeFigureOut">
              <a:rPr lang="en-US" smtClean="0"/>
              <a:pPr/>
              <a:t>10/31/11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FE6DC9-5CA6-D347-B7AA-0EF1EA53F19F}" type="datetimeFigureOut">
              <a:rPr lang="en-US" smtClean="0"/>
              <a:pPr/>
              <a:t>10/31/11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E6DC9-5CA6-D347-B7AA-0EF1EA53F19F}" type="datetimeFigureOut">
              <a:rPr lang="en-US" smtClean="0"/>
              <a:pPr/>
              <a:t>10/31/11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E6DC9-5CA6-D347-B7AA-0EF1EA53F19F}" type="datetimeFigureOut">
              <a:rPr lang="en-US" smtClean="0"/>
              <a:pPr/>
              <a:t>10/31/11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E6DC9-5CA6-D347-B7AA-0EF1EA53F19F}" type="datetimeFigureOut">
              <a:rPr lang="en-US" smtClean="0"/>
              <a:pPr/>
              <a:t>10/31/11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CFC17-7589-CC4B-919C-7AFA2D2BE4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E6DC9-5CA6-D347-B7AA-0EF1EA53F19F}" type="datetimeFigureOut">
              <a:rPr lang="en-US" smtClean="0"/>
              <a:pPr/>
              <a:t>10/31/11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CFC17-7589-CC4B-919C-7AFA2D2BE4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5" Type="http://schemas.openxmlformats.org/officeDocument/2006/relationships/chart" Target="../charts/chart5.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4" Type="http://schemas.openxmlformats.org/officeDocument/2006/relationships/chart" Target="../charts/chart14.xml"/><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5" Type="http://schemas.openxmlformats.org/officeDocument/2006/relationships/chart" Target="../charts/chart17.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4" Type="http://schemas.openxmlformats.org/officeDocument/2006/relationships/chart" Target="../charts/chart20.xml"/><Relationship Id="rId5" Type="http://schemas.openxmlformats.org/officeDocument/2006/relationships/chart" Target="../charts/chart21.xml"/><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hart" Target="../charts/char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4" Type="http://schemas.openxmlformats.org/officeDocument/2006/relationships/chart" Target="../charts/chart24.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5.xml"/><Relationship Id="rId4" Type="http://schemas.openxmlformats.org/officeDocument/2006/relationships/chart" Target="../charts/chart26.xm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4" Type="http://schemas.openxmlformats.org/officeDocument/2006/relationships/chart" Target="../charts/chart28.xml"/><Relationship Id="rId5" Type="http://schemas.openxmlformats.org/officeDocument/2006/relationships/chart" Target="../charts/chart29.xm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4" Type="http://schemas.openxmlformats.org/officeDocument/2006/relationships/chart" Target="../charts/chart32.xml"/><Relationship Id="rId5" Type="http://schemas.openxmlformats.org/officeDocument/2006/relationships/chart" Target="../charts/chart33.xml"/><Relationship Id="rId1" Type="http://schemas.openxmlformats.org/officeDocument/2006/relationships/slideLayout" Target="../slideLayouts/slideLayout2.xml"/><Relationship Id="rId2" Type="http://schemas.openxmlformats.org/officeDocument/2006/relationships/chart" Target="../charts/chart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8.xml"/><Relationship Id="rId3" Type="http://schemas.openxmlformats.org/officeDocument/2006/relationships/chart" Target="../charts/chart39.xml"/></Relationships>
</file>

<file path=ppt/slides/_rels/slide39.xml.rels><?xml version="1.0" encoding="UTF-8" standalone="yes"?>
<Relationships xmlns="http://schemas.openxmlformats.org/package/2006/relationships"><Relationship Id="rId3" Type="http://schemas.openxmlformats.org/officeDocument/2006/relationships/chart" Target="../charts/chart41.xml"/><Relationship Id="rId4" Type="http://schemas.openxmlformats.org/officeDocument/2006/relationships/chart" Target="../charts/chart42.xml"/><Relationship Id="rId1" Type="http://schemas.openxmlformats.org/officeDocument/2006/relationships/slideLayout" Target="../slideLayouts/slideLayout2.xml"/><Relationship Id="rId2" Type="http://schemas.openxmlformats.org/officeDocument/2006/relationships/chart" Target="../charts/char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mailto:mkarir@merit.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Reputation of Networks – RIPE Region</a:t>
            </a:r>
            <a:endParaRPr lang="en-US" dirty="0"/>
          </a:p>
        </p:txBody>
      </p:sp>
      <p:sp>
        <p:nvSpPr>
          <p:cNvPr id="3" name="Subtitle 2"/>
          <p:cNvSpPr>
            <a:spLocks noGrp="1"/>
          </p:cNvSpPr>
          <p:nvPr>
            <p:ph type="subTitle" idx="1"/>
          </p:nvPr>
        </p:nvSpPr>
        <p:spPr/>
        <p:txBody>
          <a:bodyPr>
            <a:normAutofit/>
          </a:bodyPr>
          <a:lstStyle/>
          <a:p>
            <a:r>
              <a:rPr lang="en-US" dirty="0" smtClean="0"/>
              <a:t>Manish Karir, Kyle </a:t>
            </a:r>
            <a:r>
              <a:rPr lang="en-US" dirty="0" err="1" smtClean="0"/>
              <a:t>Creyts</a:t>
            </a:r>
            <a:endParaRPr lang="en-US" dirty="0" smtClean="0"/>
          </a:p>
          <a:p>
            <a:r>
              <a:rPr lang="en-US" sz="2353" dirty="0" smtClean="0"/>
              <a:t>(Merit Network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SPAM Lists Distribution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Consider 3 largest/most popular SPAM Lists:</a:t>
            </a:r>
          </a:p>
          <a:p>
            <a:pPr lvl="1"/>
            <a:r>
              <a:rPr lang="en-US" dirty="0" smtClean="0"/>
              <a:t>Barracuda BRBL</a:t>
            </a:r>
          </a:p>
          <a:p>
            <a:pPr lvl="1"/>
            <a:r>
              <a:rPr lang="en-US" dirty="0" smtClean="0"/>
              <a:t>SPAMHAUS – CBL</a:t>
            </a:r>
          </a:p>
          <a:p>
            <a:pPr lvl="1"/>
            <a:r>
              <a:rPr lang="en-US" dirty="0" err="1" smtClean="0"/>
              <a:t>SpamCop</a:t>
            </a:r>
            <a:endParaRPr lang="en-US" dirty="0" smtClean="0"/>
          </a:p>
          <a:p>
            <a:pPr lvl="1"/>
            <a:r>
              <a:rPr lang="en-US" dirty="0" smtClean="0"/>
              <a:t>Other SPAM data sources as well such as weighted private block list (</a:t>
            </a:r>
            <a:r>
              <a:rPr lang="en-US" dirty="0" err="1" smtClean="0"/>
              <a:t>wpbl</a:t>
            </a:r>
            <a:r>
              <a:rPr lang="en-US" dirty="0" smtClean="0"/>
              <a:t>), UCEPROTECT also analyzed but omitted here due to similarity</a:t>
            </a:r>
          </a:p>
          <a:p>
            <a:r>
              <a:rPr lang="en-US" dirty="0" smtClean="0"/>
              <a:t>Determine portions of those lists relevant to the RIPE region</a:t>
            </a:r>
          </a:p>
          <a:p>
            <a:r>
              <a:rPr lang="en-US" dirty="0" smtClean="0"/>
              <a:t>Determine relative distribution by country within RIPE region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SPAM Lists Distribution by Country</a:t>
            </a:r>
            <a:endParaRPr lang="en-US" dirty="0"/>
          </a:p>
        </p:txBody>
      </p:sp>
      <p:graphicFrame>
        <p:nvGraphicFramePr>
          <p:cNvPr id="8" name="Table 7"/>
          <p:cNvGraphicFramePr>
            <a:graphicFrameLocks noGrp="1"/>
          </p:cNvGraphicFramePr>
          <p:nvPr/>
        </p:nvGraphicFramePr>
        <p:xfrm>
          <a:off x="95250" y="4572000"/>
          <a:ext cx="5086350" cy="1752600"/>
        </p:xfrm>
        <a:graphic>
          <a:graphicData uri="http://schemas.openxmlformats.org/drawingml/2006/table">
            <a:tbl>
              <a:tblPr firstRow="1" bandRow="1">
                <a:tableStyleId>{5C22544A-7EE6-4342-B048-85BDC9FD1C3A}</a:tableStyleId>
              </a:tblPr>
              <a:tblGrid>
                <a:gridCol w="1695450"/>
                <a:gridCol w="1695450"/>
                <a:gridCol w="1695450"/>
              </a:tblGrid>
              <a:tr h="438150">
                <a:tc>
                  <a:txBody>
                    <a:bodyPr/>
                    <a:lstStyle/>
                    <a:p>
                      <a:r>
                        <a:rPr lang="en-US" dirty="0" smtClean="0"/>
                        <a:t>List</a:t>
                      </a:r>
                      <a:endParaRPr lang="en-US" dirty="0"/>
                    </a:p>
                  </a:txBody>
                  <a:tcPr/>
                </a:tc>
                <a:tc>
                  <a:txBody>
                    <a:bodyPr/>
                    <a:lstStyle/>
                    <a:p>
                      <a:r>
                        <a:rPr lang="en-US" dirty="0" smtClean="0"/>
                        <a:t>Total </a:t>
                      </a:r>
                      <a:r>
                        <a:rPr lang="en-US" dirty="0" err="1" smtClean="0"/>
                        <a:t>IPs</a:t>
                      </a:r>
                      <a:endParaRPr lang="en-US" dirty="0"/>
                    </a:p>
                  </a:txBody>
                  <a:tcPr/>
                </a:tc>
                <a:tc>
                  <a:txBody>
                    <a:bodyPr/>
                    <a:lstStyle/>
                    <a:p>
                      <a:r>
                        <a:rPr lang="en-US" dirty="0" smtClean="0"/>
                        <a:t>RIPE </a:t>
                      </a:r>
                      <a:r>
                        <a:rPr lang="en-US" dirty="0" err="1" smtClean="0"/>
                        <a:t>IPs</a:t>
                      </a:r>
                      <a:endParaRPr lang="en-US" dirty="0" smtClean="0"/>
                    </a:p>
                  </a:txBody>
                  <a:tcPr/>
                </a:tc>
              </a:tr>
              <a:tr h="438150">
                <a:tc>
                  <a:txBody>
                    <a:bodyPr/>
                    <a:lstStyle/>
                    <a:p>
                      <a:r>
                        <a:rPr lang="en-US" dirty="0" smtClean="0"/>
                        <a:t>Barracuda</a:t>
                      </a:r>
                      <a:endParaRPr lang="en-US" dirty="0"/>
                    </a:p>
                  </a:txBody>
                  <a:tcPr/>
                </a:tc>
                <a:tc>
                  <a:txBody>
                    <a:bodyPr/>
                    <a:lstStyle/>
                    <a:p>
                      <a:r>
                        <a:rPr lang="en-US" dirty="0" smtClean="0"/>
                        <a:t>128M</a:t>
                      </a:r>
                      <a:endParaRPr lang="en-US" dirty="0"/>
                    </a:p>
                  </a:txBody>
                  <a:tcPr/>
                </a:tc>
                <a:tc>
                  <a:txBody>
                    <a:bodyPr/>
                    <a:lstStyle/>
                    <a:p>
                      <a:r>
                        <a:rPr lang="en-US" dirty="0" smtClean="0"/>
                        <a:t>65M(17%)</a:t>
                      </a:r>
                      <a:endParaRPr lang="en-US" dirty="0"/>
                    </a:p>
                  </a:txBody>
                  <a:tcPr/>
                </a:tc>
              </a:tr>
              <a:tr h="438150">
                <a:tc>
                  <a:txBody>
                    <a:bodyPr/>
                    <a:lstStyle/>
                    <a:p>
                      <a:r>
                        <a:rPr lang="en-US" dirty="0" smtClean="0"/>
                        <a:t>SPAMHAUS</a:t>
                      </a:r>
                      <a:r>
                        <a:rPr lang="en-US" baseline="0" dirty="0" smtClean="0"/>
                        <a:t> CBL</a:t>
                      </a:r>
                      <a:endParaRPr lang="en-US" dirty="0"/>
                    </a:p>
                  </a:txBody>
                  <a:tcPr/>
                </a:tc>
                <a:tc>
                  <a:txBody>
                    <a:bodyPr/>
                    <a:lstStyle/>
                    <a:p>
                      <a:r>
                        <a:rPr lang="en-US" dirty="0" smtClean="0"/>
                        <a:t>8.1M</a:t>
                      </a:r>
                      <a:endParaRPr lang="en-US" dirty="0"/>
                    </a:p>
                  </a:txBody>
                  <a:tcPr/>
                </a:tc>
                <a:tc>
                  <a:txBody>
                    <a:bodyPr/>
                    <a:lstStyle/>
                    <a:p>
                      <a:r>
                        <a:rPr lang="en-US" dirty="0" smtClean="0"/>
                        <a:t>2.6M(12%)</a:t>
                      </a:r>
                      <a:endParaRPr lang="en-US" dirty="0"/>
                    </a:p>
                  </a:txBody>
                  <a:tcPr/>
                </a:tc>
              </a:tr>
              <a:tr h="438150">
                <a:tc>
                  <a:txBody>
                    <a:bodyPr/>
                    <a:lstStyle/>
                    <a:p>
                      <a:r>
                        <a:rPr lang="en-US" dirty="0" err="1" smtClean="0"/>
                        <a:t>SpamCop</a:t>
                      </a:r>
                      <a:endParaRPr lang="en-US" dirty="0"/>
                    </a:p>
                  </a:txBody>
                  <a:tcPr/>
                </a:tc>
                <a:tc>
                  <a:txBody>
                    <a:bodyPr/>
                    <a:lstStyle/>
                    <a:p>
                      <a:r>
                        <a:rPr lang="en-US" dirty="0" smtClean="0"/>
                        <a:t>325K</a:t>
                      </a:r>
                      <a:endParaRPr lang="en-US" dirty="0"/>
                    </a:p>
                  </a:txBody>
                  <a:tcPr/>
                </a:tc>
                <a:tc>
                  <a:txBody>
                    <a:bodyPr/>
                    <a:lstStyle/>
                    <a:p>
                      <a:r>
                        <a:rPr lang="en-US" dirty="0" smtClean="0"/>
                        <a:t>66K(8%)</a:t>
                      </a:r>
                      <a:endParaRPr lang="en-US" dirty="0"/>
                    </a:p>
                  </a:txBody>
                  <a:tcPr/>
                </a:tc>
              </a:tr>
            </a:tbl>
          </a:graphicData>
        </a:graphic>
      </p:graphicFrame>
      <p:graphicFrame>
        <p:nvGraphicFramePr>
          <p:cNvPr id="7" name="Chart 6"/>
          <p:cNvGraphicFramePr/>
          <p:nvPr/>
        </p:nvGraphicFramePr>
        <p:xfrm>
          <a:off x="457200" y="1219200"/>
          <a:ext cx="4635500" cy="2959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4508500" y="1214438"/>
          <a:ext cx="4635500" cy="2946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4508500" y="3886200"/>
          <a:ext cx="4635500" cy="29464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SPAM List Relative Distribution</a:t>
            </a:r>
            <a:endParaRPr lang="en-US" dirty="0"/>
          </a:p>
        </p:txBody>
      </p:sp>
      <p:sp>
        <p:nvSpPr>
          <p:cNvPr id="3" name="Content Placeholder 2"/>
          <p:cNvSpPr>
            <a:spLocks noGrp="1"/>
          </p:cNvSpPr>
          <p:nvPr>
            <p:ph idx="1"/>
          </p:nvPr>
        </p:nvSpPr>
        <p:spPr/>
        <p:txBody>
          <a:bodyPr>
            <a:normAutofit/>
          </a:bodyPr>
          <a:lstStyle/>
          <a:p>
            <a:r>
              <a:rPr lang="en-US" dirty="0" smtClean="0"/>
              <a:t>In general: countries with larger allocations have more entries in block lists </a:t>
            </a:r>
          </a:p>
          <a:p>
            <a:r>
              <a:rPr lang="en-US" dirty="0" smtClean="0"/>
              <a:t>Expected – if you assume infection rates are a steady fact of life.</a:t>
            </a:r>
          </a:p>
          <a:p>
            <a:r>
              <a:rPr lang="en-US" dirty="0" smtClean="0"/>
              <a:t>This assumes that on average, a constant % of any given IP address range will be on a block list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true?</a:t>
            </a:r>
            <a:endParaRPr lang="en-US" dirty="0"/>
          </a:p>
        </p:txBody>
      </p:sp>
      <p:sp>
        <p:nvSpPr>
          <p:cNvPr id="3" name="Content Placeholder 2"/>
          <p:cNvSpPr>
            <a:spLocks noGrp="1"/>
          </p:cNvSpPr>
          <p:nvPr>
            <p:ph idx="1"/>
          </p:nvPr>
        </p:nvSpPr>
        <p:spPr/>
        <p:txBody>
          <a:bodyPr/>
          <a:lstStyle/>
          <a:p>
            <a:r>
              <a:rPr lang="en-US" dirty="0" smtClean="0"/>
              <a:t>What happens when we look at block list entries relative to allocation sizes</a:t>
            </a:r>
          </a:p>
          <a:p>
            <a:r>
              <a:rPr lang="en-US" dirty="0" smtClean="0"/>
              <a:t>We should look at both the large and the small ends of allocation spectrum to remove allocation size from the equation</a:t>
            </a:r>
          </a:p>
          <a:p>
            <a:r>
              <a:rPr lang="en-US" dirty="0" smtClean="0"/>
              <a:t>What do we expect to see?</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SPAM List Distribution by Country</a:t>
            </a:r>
            <a:endParaRPr lang="en-US" dirty="0"/>
          </a:p>
        </p:txBody>
      </p:sp>
      <p:graphicFrame>
        <p:nvGraphicFramePr>
          <p:cNvPr id="8" name="Chart 7"/>
          <p:cNvGraphicFramePr/>
          <p:nvPr/>
        </p:nvGraphicFramePr>
        <p:xfrm>
          <a:off x="76200" y="1295400"/>
          <a:ext cx="9067800" cy="29591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971800" y="1828800"/>
            <a:ext cx="3148067" cy="369332"/>
          </a:xfrm>
          <a:prstGeom prst="rect">
            <a:avLst/>
          </a:prstGeom>
          <a:noFill/>
        </p:spPr>
        <p:txBody>
          <a:bodyPr wrap="none" rtlCol="0">
            <a:spAutoFit/>
          </a:bodyPr>
          <a:lstStyle/>
          <a:p>
            <a:r>
              <a:rPr lang="en-US" dirty="0" smtClean="0"/>
              <a:t>Barracuda Reputation Block List</a:t>
            </a:r>
            <a:endParaRPr lang="en-US" dirty="0"/>
          </a:p>
        </p:txBody>
      </p:sp>
      <p:graphicFrame>
        <p:nvGraphicFramePr>
          <p:cNvPr id="10" name="Chart 9"/>
          <p:cNvGraphicFramePr/>
          <p:nvPr/>
        </p:nvGraphicFramePr>
        <p:xfrm>
          <a:off x="304800" y="3962400"/>
          <a:ext cx="8839200" cy="2815167"/>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rot="16200000">
            <a:off x="-1389582" y="5029200"/>
            <a:ext cx="3300904" cy="369332"/>
          </a:xfrm>
          <a:prstGeom prst="rect">
            <a:avLst/>
          </a:prstGeom>
          <a:noFill/>
        </p:spPr>
        <p:txBody>
          <a:bodyPr wrap="none" rtlCol="0">
            <a:spAutoFit/>
          </a:bodyPr>
          <a:lstStyle/>
          <a:p>
            <a:r>
              <a:rPr lang="en-US" dirty="0" smtClean="0"/>
              <a:t>Fraction of Address Space on RBL</a:t>
            </a:r>
            <a:endParaRPr lang="en-US" dirty="0"/>
          </a:p>
        </p:txBody>
      </p:sp>
      <p:sp>
        <p:nvSpPr>
          <p:cNvPr id="7" name="TextBox 6"/>
          <p:cNvSpPr txBox="1"/>
          <p:nvPr/>
        </p:nvSpPr>
        <p:spPr>
          <a:xfrm rot="16200000">
            <a:off x="-152811" y="2503344"/>
            <a:ext cx="979755" cy="369332"/>
          </a:xfrm>
          <a:prstGeom prst="rect">
            <a:avLst/>
          </a:prstGeom>
          <a:noFill/>
        </p:spPr>
        <p:txBody>
          <a:bodyPr wrap="none" rtlCol="0">
            <a:spAutoFit/>
          </a:bodyPr>
          <a:lstStyle/>
          <a:p>
            <a:r>
              <a:rPr lang="en-US" dirty="0" smtClean="0"/>
              <a:t>BRBL </a:t>
            </a:r>
            <a:r>
              <a:rPr lang="en-US" dirty="0" err="1" smtClean="0"/>
              <a:t>IPs</a:t>
            </a:r>
            <a:endParaRPr lang="en-US" dirty="0"/>
          </a:p>
        </p:txBody>
      </p:sp>
      <p:sp>
        <p:nvSpPr>
          <p:cNvPr id="12" name="TextBox 11"/>
          <p:cNvSpPr txBox="1"/>
          <p:nvPr/>
        </p:nvSpPr>
        <p:spPr>
          <a:xfrm rot="16200000">
            <a:off x="7775208" y="2655744"/>
            <a:ext cx="2040117" cy="369332"/>
          </a:xfrm>
          <a:prstGeom prst="rect">
            <a:avLst/>
          </a:prstGeom>
          <a:noFill/>
        </p:spPr>
        <p:txBody>
          <a:bodyPr wrap="none" rtlCol="0">
            <a:spAutoFit/>
          </a:bodyPr>
          <a:lstStyle/>
          <a:p>
            <a:r>
              <a:rPr lang="en-US" dirty="0" smtClean="0"/>
              <a:t>Total Address Space</a:t>
            </a:r>
            <a:endParaRPr lang="en-US" dirty="0"/>
          </a:p>
        </p:txBody>
      </p:sp>
      <p:sp>
        <p:nvSpPr>
          <p:cNvPr id="13" name="TextBox 12"/>
          <p:cNvSpPr txBox="1"/>
          <p:nvPr/>
        </p:nvSpPr>
        <p:spPr>
          <a:xfrm rot="16200000">
            <a:off x="7786875" y="5331193"/>
            <a:ext cx="2040117" cy="369332"/>
          </a:xfrm>
          <a:prstGeom prst="rect">
            <a:avLst/>
          </a:prstGeom>
          <a:noFill/>
        </p:spPr>
        <p:txBody>
          <a:bodyPr wrap="none" rtlCol="0">
            <a:spAutoFit/>
          </a:bodyPr>
          <a:lstStyle/>
          <a:p>
            <a:r>
              <a:rPr lang="en-US" dirty="0" smtClean="0"/>
              <a:t>Total Address Space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SPAM List Distribution by Country</a:t>
            </a:r>
            <a:endParaRPr lang="en-US" dirty="0"/>
          </a:p>
        </p:txBody>
      </p:sp>
      <p:sp>
        <p:nvSpPr>
          <p:cNvPr id="11" name="TextBox 10"/>
          <p:cNvSpPr txBox="1"/>
          <p:nvPr/>
        </p:nvSpPr>
        <p:spPr>
          <a:xfrm rot="16200000">
            <a:off x="-1454115" y="5029200"/>
            <a:ext cx="3300904" cy="369332"/>
          </a:xfrm>
          <a:prstGeom prst="rect">
            <a:avLst/>
          </a:prstGeom>
          <a:noFill/>
        </p:spPr>
        <p:txBody>
          <a:bodyPr wrap="none" rtlCol="0">
            <a:spAutoFit/>
          </a:bodyPr>
          <a:lstStyle/>
          <a:p>
            <a:r>
              <a:rPr lang="en-US" dirty="0" smtClean="0"/>
              <a:t>Fraction of Address Space on RBL</a:t>
            </a:r>
            <a:endParaRPr lang="en-US" dirty="0"/>
          </a:p>
        </p:txBody>
      </p:sp>
      <p:graphicFrame>
        <p:nvGraphicFramePr>
          <p:cNvPr id="7" name="Chart 6"/>
          <p:cNvGraphicFramePr/>
          <p:nvPr/>
        </p:nvGraphicFramePr>
        <p:xfrm>
          <a:off x="0" y="1371600"/>
          <a:ext cx="9093201" cy="28151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nvGraphicFramePr>
        <p:xfrm>
          <a:off x="228600" y="3962400"/>
          <a:ext cx="8915400" cy="2904067"/>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4114800" y="1752600"/>
            <a:ext cx="530915" cy="369332"/>
          </a:xfrm>
          <a:prstGeom prst="rect">
            <a:avLst/>
          </a:prstGeom>
          <a:noFill/>
        </p:spPr>
        <p:txBody>
          <a:bodyPr wrap="none" rtlCol="0">
            <a:spAutoFit/>
          </a:bodyPr>
          <a:lstStyle/>
          <a:p>
            <a:r>
              <a:rPr lang="en-US" dirty="0" smtClean="0"/>
              <a:t>CBL</a:t>
            </a:r>
            <a:endParaRPr lang="en-US" dirty="0"/>
          </a:p>
        </p:txBody>
      </p:sp>
      <p:sp>
        <p:nvSpPr>
          <p:cNvPr id="14" name="TextBox 13"/>
          <p:cNvSpPr txBox="1"/>
          <p:nvPr/>
        </p:nvSpPr>
        <p:spPr>
          <a:xfrm>
            <a:off x="3886200" y="4343400"/>
            <a:ext cx="1338828" cy="369332"/>
          </a:xfrm>
          <a:prstGeom prst="rect">
            <a:avLst/>
          </a:prstGeom>
          <a:noFill/>
        </p:spPr>
        <p:txBody>
          <a:bodyPr wrap="none" rtlCol="0">
            <a:spAutoFit/>
          </a:bodyPr>
          <a:lstStyle/>
          <a:p>
            <a:r>
              <a:rPr lang="en-US" dirty="0" smtClean="0"/>
              <a:t>Relative CBL</a:t>
            </a:r>
            <a:endParaRPr lang="en-US" dirty="0"/>
          </a:p>
        </p:txBody>
      </p:sp>
      <p:sp>
        <p:nvSpPr>
          <p:cNvPr id="8" name="TextBox 7"/>
          <p:cNvSpPr txBox="1"/>
          <p:nvPr/>
        </p:nvSpPr>
        <p:spPr>
          <a:xfrm rot="16200000">
            <a:off x="7775208" y="2757675"/>
            <a:ext cx="2040117" cy="369332"/>
          </a:xfrm>
          <a:prstGeom prst="rect">
            <a:avLst/>
          </a:prstGeom>
          <a:noFill/>
        </p:spPr>
        <p:txBody>
          <a:bodyPr wrap="none" rtlCol="0">
            <a:spAutoFit/>
          </a:bodyPr>
          <a:lstStyle/>
          <a:p>
            <a:r>
              <a:rPr lang="en-US" dirty="0" smtClean="0"/>
              <a:t>Total Address Space</a:t>
            </a:r>
            <a:endParaRPr lang="en-US" dirty="0"/>
          </a:p>
        </p:txBody>
      </p:sp>
      <p:sp>
        <p:nvSpPr>
          <p:cNvPr id="9" name="TextBox 8"/>
          <p:cNvSpPr txBox="1"/>
          <p:nvPr/>
        </p:nvSpPr>
        <p:spPr>
          <a:xfrm rot="16200000">
            <a:off x="7825722" y="5381001"/>
            <a:ext cx="2040117" cy="369332"/>
          </a:xfrm>
          <a:prstGeom prst="rect">
            <a:avLst/>
          </a:prstGeom>
          <a:noFill/>
        </p:spPr>
        <p:txBody>
          <a:bodyPr wrap="none" rtlCol="0">
            <a:spAutoFit/>
          </a:bodyPr>
          <a:lstStyle/>
          <a:p>
            <a:r>
              <a:rPr lang="en-US" dirty="0" smtClean="0"/>
              <a:t>Total Address Space</a:t>
            </a:r>
            <a:endParaRPr lang="en-US" dirty="0"/>
          </a:p>
        </p:txBody>
      </p:sp>
      <p:sp>
        <p:nvSpPr>
          <p:cNvPr id="10" name="TextBox 9"/>
          <p:cNvSpPr txBox="1"/>
          <p:nvPr/>
        </p:nvSpPr>
        <p:spPr>
          <a:xfrm rot="16200000">
            <a:off x="-227146" y="2503344"/>
            <a:ext cx="851515" cy="369332"/>
          </a:xfrm>
          <a:prstGeom prst="rect">
            <a:avLst/>
          </a:prstGeom>
          <a:noFill/>
        </p:spPr>
        <p:txBody>
          <a:bodyPr wrap="none" rtlCol="0">
            <a:spAutoFit/>
          </a:bodyPr>
          <a:lstStyle/>
          <a:p>
            <a:r>
              <a:rPr lang="en-US" dirty="0" smtClean="0"/>
              <a:t>CBL </a:t>
            </a:r>
            <a:r>
              <a:rPr lang="en-US" dirty="0" err="1" smtClean="0"/>
              <a:t>IPs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SPAM List Discussion</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smtClean="0"/>
              <a:t>All networks are not created equal when it comes to entries on a SPAM list</a:t>
            </a:r>
          </a:p>
          <a:p>
            <a:r>
              <a:rPr lang="en-US" dirty="0" smtClean="0"/>
              <a:t>Interesting things to notice:</a:t>
            </a:r>
          </a:p>
          <a:p>
            <a:pPr lvl="1"/>
            <a:r>
              <a:rPr lang="en-US" dirty="0" smtClean="0"/>
              <a:t>Almost 65% of Belarus is on BRBL</a:t>
            </a:r>
          </a:p>
          <a:p>
            <a:pPr lvl="1"/>
            <a:r>
              <a:rPr lang="en-US" dirty="0" smtClean="0"/>
              <a:t>Almost 40% of Saudi Arabia is on BRBL</a:t>
            </a:r>
          </a:p>
          <a:p>
            <a:pPr lvl="1"/>
            <a:r>
              <a:rPr lang="en-US" dirty="0" smtClean="0"/>
              <a:t>Almost 35% of Turkey is on BRBL</a:t>
            </a:r>
          </a:p>
          <a:p>
            <a:pPr lvl="1"/>
            <a:r>
              <a:rPr lang="en-US" dirty="0" smtClean="0"/>
              <a:t>Only 10% of Germany but that is a lot of </a:t>
            </a:r>
            <a:r>
              <a:rPr lang="en-US" dirty="0" err="1" smtClean="0"/>
              <a:t>IPs</a:t>
            </a:r>
            <a:endParaRPr lang="en-US" dirty="0" smtClean="0"/>
          </a:p>
          <a:p>
            <a:pPr lvl="1"/>
            <a:r>
              <a:rPr lang="en-US" dirty="0" smtClean="0"/>
              <a:t>More than half of the countries have greater than 10% of their IP addresses on BRBL</a:t>
            </a:r>
          </a:p>
          <a:p>
            <a:pPr lvl="1"/>
            <a:r>
              <a:rPr lang="en-US" dirty="0" smtClean="0"/>
              <a:t>Given the allocation sizes Netherlands, Sweden, Denmark and Norway have unusually low listing rates on BRBL</a:t>
            </a:r>
          </a:p>
          <a:p>
            <a:pPr lvl="1"/>
            <a:r>
              <a:rPr lang="en-US" dirty="0" smtClean="0"/>
              <a:t>Smaller percentages of listed </a:t>
            </a:r>
            <a:r>
              <a:rPr lang="en-US" dirty="0" err="1" smtClean="0"/>
              <a:t>IPs</a:t>
            </a:r>
            <a:r>
              <a:rPr lang="en-US" dirty="0" smtClean="0"/>
              <a:t> on other lists but the relative trends between countries seem to be the same</a:t>
            </a:r>
          </a:p>
          <a:p>
            <a:r>
              <a:rPr lang="en-US" dirty="0" smtClean="0"/>
              <a:t>What accounts for these regional variations? Local policy? Connectivity? Network topology?</a:t>
            </a:r>
          </a:p>
          <a:p>
            <a:pPr lvl="1"/>
            <a:endParaRPr lang="en-US" dirty="0" smtClean="0"/>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SPAM List Distribution by Country</a:t>
            </a:r>
            <a:endParaRPr lang="en-US" dirty="0"/>
          </a:p>
        </p:txBody>
      </p:sp>
      <p:graphicFrame>
        <p:nvGraphicFramePr>
          <p:cNvPr id="8" name="Chart 7"/>
          <p:cNvGraphicFramePr/>
          <p:nvPr/>
        </p:nvGraphicFramePr>
        <p:xfrm>
          <a:off x="76200" y="1295400"/>
          <a:ext cx="9067800" cy="29591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971800" y="1828800"/>
            <a:ext cx="3148067" cy="369332"/>
          </a:xfrm>
          <a:prstGeom prst="rect">
            <a:avLst/>
          </a:prstGeom>
          <a:noFill/>
        </p:spPr>
        <p:txBody>
          <a:bodyPr wrap="none" rtlCol="0">
            <a:spAutoFit/>
          </a:bodyPr>
          <a:lstStyle/>
          <a:p>
            <a:r>
              <a:rPr lang="en-US" dirty="0" smtClean="0"/>
              <a:t>Barracuda Reputation Block List</a:t>
            </a:r>
            <a:endParaRPr lang="en-US" dirty="0"/>
          </a:p>
        </p:txBody>
      </p:sp>
      <p:graphicFrame>
        <p:nvGraphicFramePr>
          <p:cNvPr id="10" name="Chart 9"/>
          <p:cNvGraphicFramePr/>
          <p:nvPr/>
        </p:nvGraphicFramePr>
        <p:xfrm>
          <a:off x="304800" y="3962400"/>
          <a:ext cx="8839200" cy="2815167"/>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rot="16200000">
            <a:off x="-1389582" y="5029200"/>
            <a:ext cx="3300904" cy="369332"/>
          </a:xfrm>
          <a:prstGeom prst="rect">
            <a:avLst/>
          </a:prstGeom>
          <a:noFill/>
        </p:spPr>
        <p:txBody>
          <a:bodyPr wrap="none" rtlCol="0">
            <a:spAutoFit/>
          </a:bodyPr>
          <a:lstStyle/>
          <a:p>
            <a:r>
              <a:rPr lang="en-US" dirty="0" smtClean="0"/>
              <a:t>Fraction of Address Space on RBL</a:t>
            </a:r>
            <a:endParaRPr lang="en-US" dirty="0"/>
          </a:p>
        </p:txBody>
      </p:sp>
      <p:sp>
        <p:nvSpPr>
          <p:cNvPr id="7" name="TextBox 6"/>
          <p:cNvSpPr txBox="1"/>
          <p:nvPr/>
        </p:nvSpPr>
        <p:spPr>
          <a:xfrm rot="16200000">
            <a:off x="-152811" y="2503344"/>
            <a:ext cx="979755" cy="369332"/>
          </a:xfrm>
          <a:prstGeom prst="rect">
            <a:avLst/>
          </a:prstGeom>
          <a:noFill/>
        </p:spPr>
        <p:txBody>
          <a:bodyPr wrap="none" rtlCol="0">
            <a:spAutoFit/>
          </a:bodyPr>
          <a:lstStyle/>
          <a:p>
            <a:r>
              <a:rPr lang="en-US" dirty="0" smtClean="0"/>
              <a:t>BRBL </a:t>
            </a:r>
            <a:r>
              <a:rPr lang="en-US" dirty="0" err="1" smtClean="0"/>
              <a:t>IPs</a:t>
            </a:r>
            <a:endParaRPr lang="en-US" dirty="0"/>
          </a:p>
        </p:txBody>
      </p:sp>
      <p:sp>
        <p:nvSpPr>
          <p:cNvPr id="12" name="TextBox 11"/>
          <p:cNvSpPr txBox="1"/>
          <p:nvPr/>
        </p:nvSpPr>
        <p:spPr>
          <a:xfrm rot="16200000">
            <a:off x="7775208" y="2655744"/>
            <a:ext cx="2040117" cy="369332"/>
          </a:xfrm>
          <a:prstGeom prst="rect">
            <a:avLst/>
          </a:prstGeom>
          <a:noFill/>
        </p:spPr>
        <p:txBody>
          <a:bodyPr wrap="none" rtlCol="0">
            <a:spAutoFit/>
          </a:bodyPr>
          <a:lstStyle/>
          <a:p>
            <a:r>
              <a:rPr lang="en-US" dirty="0" smtClean="0"/>
              <a:t>Total Address Space</a:t>
            </a:r>
            <a:endParaRPr lang="en-US" dirty="0"/>
          </a:p>
        </p:txBody>
      </p:sp>
      <p:sp>
        <p:nvSpPr>
          <p:cNvPr id="13" name="TextBox 12"/>
          <p:cNvSpPr txBox="1"/>
          <p:nvPr/>
        </p:nvSpPr>
        <p:spPr>
          <a:xfrm rot="16200000">
            <a:off x="7786875" y="5331193"/>
            <a:ext cx="2040117" cy="369332"/>
          </a:xfrm>
          <a:prstGeom prst="rect">
            <a:avLst/>
          </a:prstGeom>
          <a:noFill/>
        </p:spPr>
        <p:txBody>
          <a:bodyPr wrap="none" rtlCol="0">
            <a:spAutoFit/>
          </a:bodyPr>
          <a:lstStyle/>
          <a:p>
            <a:r>
              <a:rPr lang="en-US" dirty="0" smtClean="0"/>
              <a:t>Total Address Space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Malware/Phishing</a:t>
            </a:r>
            <a:r>
              <a:rPr lang="en-US" dirty="0" smtClean="0"/>
              <a:t> Lists Distribution Analysis</a:t>
            </a:r>
            <a:endParaRPr lang="en-US" dirty="0"/>
          </a:p>
        </p:txBody>
      </p:sp>
      <p:sp>
        <p:nvSpPr>
          <p:cNvPr id="3" name="Content Placeholder 2"/>
          <p:cNvSpPr>
            <a:spLocks noGrp="1"/>
          </p:cNvSpPr>
          <p:nvPr>
            <p:ph idx="1"/>
          </p:nvPr>
        </p:nvSpPr>
        <p:spPr/>
        <p:txBody>
          <a:bodyPr>
            <a:normAutofit/>
          </a:bodyPr>
          <a:lstStyle/>
          <a:p>
            <a:r>
              <a:rPr lang="en-US" dirty="0" smtClean="0"/>
              <a:t>Consider 3 common </a:t>
            </a:r>
            <a:r>
              <a:rPr lang="en-US" dirty="0" err="1" smtClean="0"/>
              <a:t>malware/phishing</a:t>
            </a:r>
            <a:r>
              <a:rPr lang="en-US" dirty="0" smtClean="0"/>
              <a:t> Lists:</a:t>
            </a:r>
          </a:p>
          <a:p>
            <a:pPr lvl="1"/>
            <a:r>
              <a:rPr lang="en-US" dirty="0" smtClean="0"/>
              <a:t>SURBL-multi</a:t>
            </a:r>
          </a:p>
          <a:p>
            <a:pPr lvl="1"/>
            <a:r>
              <a:rPr lang="en-US" dirty="0" err="1" smtClean="0"/>
              <a:t>hpHosts</a:t>
            </a:r>
            <a:endParaRPr lang="en-US" dirty="0" smtClean="0"/>
          </a:p>
          <a:p>
            <a:pPr lvl="1"/>
            <a:r>
              <a:rPr lang="en-US" dirty="0" err="1" smtClean="0"/>
              <a:t>phishtank</a:t>
            </a:r>
            <a:endParaRPr lang="en-US" dirty="0" smtClean="0"/>
          </a:p>
          <a:p>
            <a:pPr lvl="1"/>
            <a:r>
              <a:rPr lang="en-US" dirty="0" smtClean="0"/>
              <a:t>Other popular data sources such as </a:t>
            </a:r>
            <a:r>
              <a:rPr lang="en-US" dirty="0" err="1" smtClean="0"/>
              <a:t>malwaredomains</a:t>
            </a:r>
            <a:r>
              <a:rPr lang="en-US" dirty="0" smtClean="0"/>
              <a:t> and </a:t>
            </a:r>
            <a:r>
              <a:rPr lang="en-US" dirty="0" err="1" smtClean="0"/>
              <a:t>malwaredomainsList</a:t>
            </a:r>
            <a:r>
              <a:rPr lang="en-US" dirty="0" smtClean="0"/>
              <a:t> are included in the SURBL-multi dataset</a:t>
            </a:r>
          </a:p>
          <a:p>
            <a:r>
              <a:rPr lang="en-US" dirty="0" smtClean="0"/>
              <a:t>Use same methodology as SPAM analysis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Malware/Phishing</a:t>
            </a:r>
            <a:r>
              <a:rPr lang="en-US" dirty="0" smtClean="0"/>
              <a:t> Lists by Country</a:t>
            </a:r>
            <a:endParaRPr lang="en-US" dirty="0"/>
          </a:p>
        </p:txBody>
      </p:sp>
      <p:graphicFrame>
        <p:nvGraphicFramePr>
          <p:cNvPr id="7" name="Table 6"/>
          <p:cNvGraphicFramePr>
            <a:graphicFrameLocks noGrp="1"/>
          </p:cNvGraphicFramePr>
          <p:nvPr/>
        </p:nvGraphicFramePr>
        <p:xfrm>
          <a:off x="4457700" y="1750219"/>
          <a:ext cx="4343400" cy="2184400"/>
        </p:xfrm>
        <a:graphic>
          <a:graphicData uri="http://schemas.openxmlformats.org/drawingml/2006/table">
            <a:tbl>
              <a:tblPr firstRow="1" bandRow="1">
                <a:tableStyleId>{5C22544A-7EE6-4342-B048-85BDC9FD1C3A}</a:tableStyleId>
              </a:tblPr>
              <a:tblGrid>
                <a:gridCol w="1447800"/>
                <a:gridCol w="1447800"/>
                <a:gridCol w="1447800"/>
              </a:tblGrid>
              <a:tr h="546100">
                <a:tc>
                  <a:txBody>
                    <a:bodyPr/>
                    <a:lstStyle/>
                    <a:p>
                      <a:r>
                        <a:rPr lang="en-US" dirty="0" smtClean="0"/>
                        <a:t>List</a:t>
                      </a:r>
                      <a:endParaRPr lang="en-US" dirty="0"/>
                    </a:p>
                  </a:txBody>
                  <a:tcPr/>
                </a:tc>
                <a:tc>
                  <a:txBody>
                    <a:bodyPr/>
                    <a:lstStyle/>
                    <a:p>
                      <a:r>
                        <a:rPr lang="en-US" dirty="0" smtClean="0"/>
                        <a:t>Total </a:t>
                      </a:r>
                      <a:r>
                        <a:rPr lang="en-US" dirty="0" err="1" smtClean="0"/>
                        <a:t>IPs</a:t>
                      </a:r>
                      <a:endParaRPr lang="en-US" dirty="0"/>
                    </a:p>
                  </a:txBody>
                  <a:tcPr/>
                </a:tc>
                <a:tc>
                  <a:txBody>
                    <a:bodyPr/>
                    <a:lstStyle/>
                    <a:p>
                      <a:r>
                        <a:rPr lang="en-US" dirty="0" smtClean="0"/>
                        <a:t>RIPE </a:t>
                      </a:r>
                      <a:r>
                        <a:rPr lang="en-US" dirty="0" err="1" smtClean="0"/>
                        <a:t>IPs</a:t>
                      </a:r>
                      <a:endParaRPr lang="en-US" dirty="0"/>
                    </a:p>
                  </a:txBody>
                  <a:tcPr/>
                </a:tc>
              </a:tr>
              <a:tr h="546100">
                <a:tc>
                  <a:txBody>
                    <a:bodyPr/>
                    <a:lstStyle/>
                    <a:p>
                      <a:r>
                        <a:rPr lang="en-US" dirty="0" smtClean="0"/>
                        <a:t>SURBL</a:t>
                      </a:r>
                      <a:endParaRPr lang="en-US" dirty="0"/>
                    </a:p>
                  </a:txBody>
                  <a:tcPr/>
                </a:tc>
                <a:tc>
                  <a:txBody>
                    <a:bodyPr/>
                    <a:lstStyle/>
                    <a:p>
                      <a:r>
                        <a:rPr lang="en-US" dirty="0" smtClean="0"/>
                        <a:t>360K</a:t>
                      </a:r>
                      <a:endParaRPr lang="en-US" dirty="0"/>
                    </a:p>
                  </a:txBody>
                  <a:tcPr/>
                </a:tc>
                <a:tc>
                  <a:txBody>
                    <a:bodyPr/>
                    <a:lstStyle/>
                    <a:p>
                      <a:r>
                        <a:rPr lang="en-US" dirty="0" smtClean="0"/>
                        <a:t>107K</a:t>
                      </a:r>
                      <a:endParaRPr lang="en-US" dirty="0"/>
                    </a:p>
                  </a:txBody>
                  <a:tcPr/>
                </a:tc>
              </a:tr>
              <a:tr h="546100">
                <a:tc>
                  <a:txBody>
                    <a:bodyPr/>
                    <a:lstStyle/>
                    <a:p>
                      <a:r>
                        <a:rPr lang="en-US" dirty="0" err="1" smtClean="0"/>
                        <a:t>Hphosts</a:t>
                      </a:r>
                      <a:endParaRPr lang="en-US" dirty="0"/>
                    </a:p>
                  </a:txBody>
                  <a:tcPr/>
                </a:tc>
                <a:tc>
                  <a:txBody>
                    <a:bodyPr/>
                    <a:lstStyle/>
                    <a:p>
                      <a:r>
                        <a:rPr lang="en-US" dirty="0" smtClean="0"/>
                        <a:t>185K</a:t>
                      </a:r>
                      <a:endParaRPr lang="en-US" dirty="0"/>
                    </a:p>
                  </a:txBody>
                  <a:tcPr/>
                </a:tc>
                <a:tc>
                  <a:txBody>
                    <a:bodyPr/>
                    <a:lstStyle/>
                    <a:p>
                      <a:r>
                        <a:rPr lang="en-US" dirty="0" smtClean="0"/>
                        <a:t>71K</a:t>
                      </a:r>
                      <a:endParaRPr lang="en-US" dirty="0"/>
                    </a:p>
                  </a:txBody>
                  <a:tcPr/>
                </a:tc>
              </a:tr>
              <a:tr h="546100">
                <a:tc>
                  <a:txBody>
                    <a:bodyPr/>
                    <a:lstStyle/>
                    <a:p>
                      <a:r>
                        <a:rPr lang="en-US" dirty="0" err="1" smtClean="0"/>
                        <a:t>Phishtank</a:t>
                      </a:r>
                      <a:endParaRPr lang="en-US" dirty="0"/>
                    </a:p>
                  </a:txBody>
                  <a:tcPr/>
                </a:tc>
                <a:tc>
                  <a:txBody>
                    <a:bodyPr/>
                    <a:lstStyle/>
                    <a:p>
                      <a:r>
                        <a:rPr lang="en-US" dirty="0" smtClean="0"/>
                        <a:t>4700</a:t>
                      </a:r>
                      <a:endParaRPr lang="en-US" dirty="0"/>
                    </a:p>
                  </a:txBody>
                  <a:tcPr/>
                </a:tc>
                <a:tc>
                  <a:txBody>
                    <a:bodyPr/>
                    <a:lstStyle/>
                    <a:p>
                      <a:r>
                        <a:rPr lang="en-US" dirty="0" smtClean="0"/>
                        <a:t>1700</a:t>
                      </a:r>
                      <a:endParaRPr lang="en-US" dirty="0"/>
                    </a:p>
                  </a:txBody>
                  <a:tcPr/>
                </a:tc>
              </a:tr>
            </a:tbl>
          </a:graphicData>
        </a:graphic>
      </p:graphicFrame>
      <p:graphicFrame>
        <p:nvGraphicFramePr>
          <p:cNvPr id="8" name="Chart 7"/>
          <p:cNvGraphicFramePr/>
          <p:nvPr/>
        </p:nvGraphicFramePr>
        <p:xfrm>
          <a:off x="228600" y="1143000"/>
          <a:ext cx="4538133" cy="28151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228600" y="3962400"/>
          <a:ext cx="4550833" cy="28151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4191000" y="3962400"/>
          <a:ext cx="4538133" cy="280246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Goal</a:t>
            </a:r>
          </a:p>
          <a:p>
            <a:r>
              <a:rPr lang="en-US" dirty="0" smtClean="0"/>
              <a:t>Background: IPv4 address allocation distribution in RIPE, commonly used </a:t>
            </a:r>
            <a:r>
              <a:rPr lang="en-US" dirty="0" err="1" smtClean="0"/>
              <a:t>blocklists</a:t>
            </a:r>
            <a:endParaRPr lang="en-US" dirty="0" smtClean="0"/>
          </a:p>
          <a:p>
            <a:r>
              <a:rPr lang="en-US" dirty="0" smtClean="0"/>
              <a:t>Analysis</a:t>
            </a:r>
          </a:p>
          <a:p>
            <a:pPr lvl="1"/>
            <a:r>
              <a:rPr lang="en-US" dirty="0" err="1" smtClean="0"/>
              <a:t>foreach(country</a:t>
            </a:r>
            <a:r>
              <a:rPr lang="en-US" dirty="0" smtClean="0"/>
              <a:t>, </a:t>
            </a:r>
            <a:r>
              <a:rPr lang="en-US" dirty="0" err="1" smtClean="0"/>
              <a:t>asn</a:t>
            </a:r>
            <a:r>
              <a:rPr lang="en-US" dirty="0" smtClean="0"/>
              <a:t>, </a:t>
            </a:r>
            <a:r>
              <a:rPr lang="en-US" dirty="0" err="1" smtClean="0"/>
              <a:t>bgp</a:t>
            </a:r>
            <a:r>
              <a:rPr lang="en-US" dirty="0" smtClean="0"/>
              <a:t> prefix)</a:t>
            </a:r>
          </a:p>
          <a:p>
            <a:pPr lvl="2"/>
            <a:r>
              <a:rPr lang="en-US" dirty="0" smtClean="0"/>
              <a:t>SPAM Lists Distribution</a:t>
            </a:r>
          </a:p>
          <a:p>
            <a:pPr lvl="2"/>
            <a:r>
              <a:rPr lang="en-US" dirty="0" err="1" smtClean="0"/>
              <a:t>Malware/Phishing</a:t>
            </a:r>
            <a:r>
              <a:rPr lang="en-US" dirty="0" smtClean="0"/>
              <a:t> Lists Distribution</a:t>
            </a:r>
          </a:p>
          <a:p>
            <a:pPr lvl="2"/>
            <a:r>
              <a:rPr lang="en-US" dirty="0" smtClean="0"/>
              <a:t>Active Malicious Activity Lists</a:t>
            </a:r>
          </a:p>
          <a:p>
            <a:pPr lvl="2"/>
            <a:r>
              <a:rPr lang="en-US" dirty="0" smtClean="0"/>
              <a:t>Highlight points of interest in data</a:t>
            </a:r>
          </a:p>
          <a:p>
            <a:r>
              <a:rPr lang="en-US" dirty="0" smtClean="0"/>
              <a:t>Network Reputation Discussion </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Malware/Phishing</a:t>
            </a:r>
            <a:r>
              <a:rPr lang="en-US" dirty="0" smtClean="0"/>
              <a:t> Discussion	</a:t>
            </a:r>
            <a:endParaRPr lang="en-US" dirty="0"/>
          </a:p>
        </p:txBody>
      </p:sp>
      <p:sp>
        <p:nvSpPr>
          <p:cNvPr id="3" name="Content Placeholder 2"/>
          <p:cNvSpPr>
            <a:spLocks noGrp="1"/>
          </p:cNvSpPr>
          <p:nvPr>
            <p:ph idx="1"/>
          </p:nvPr>
        </p:nvSpPr>
        <p:spPr/>
        <p:txBody>
          <a:bodyPr/>
          <a:lstStyle/>
          <a:p>
            <a:r>
              <a:rPr lang="en-US" dirty="0" smtClean="0"/>
              <a:t>Czech Republic relatively higher percentage of </a:t>
            </a:r>
            <a:r>
              <a:rPr lang="en-US" dirty="0" err="1" smtClean="0"/>
              <a:t>Malware/Phishing</a:t>
            </a:r>
            <a:r>
              <a:rPr lang="en-US" dirty="0" smtClean="0"/>
              <a:t> listed domains ~ 30% of all RIPE region domains</a:t>
            </a:r>
          </a:p>
          <a:p>
            <a:r>
              <a:rPr lang="en-US" dirty="0" smtClean="0"/>
              <a:t>Poland and France have a unusually high percentage of </a:t>
            </a:r>
            <a:r>
              <a:rPr lang="en-US" dirty="0" err="1" smtClean="0"/>
              <a:t>IPs</a:t>
            </a:r>
            <a:r>
              <a:rPr lang="en-US" dirty="0" smtClean="0"/>
              <a:t> listed as hosting </a:t>
            </a:r>
            <a:r>
              <a:rPr lang="en-US" dirty="0" err="1" smtClean="0"/>
              <a:t>phishing</a:t>
            </a:r>
            <a:r>
              <a:rPr lang="en-US" dirty="0" smtClean="0"/>
              <a:t> sites.</a:t>
            </a:r>
          </a:p>
          <a:p>
            <a:r>
              <a:rPr lang="en-US" dirty="0" smtClean="0"/>
              <a:t>Aside from Russia there appears to be little in common with SPAM </a:t>
            </a:r>
            <a:r>
              <a:rPr lang="en-US" dirty="0" err="1" smtClean="0"/>
              <a:t>blocklists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Malware/Phishing</a:t>
            </a:r>
            <a:r>
              <a:rPr lang="en-US" dirty="0" smtClean="0"/>
              <a:t> Lists by Country</a:t>
            </a:r>
            <a:endParaRPr lang="en-US" dirty="0"/>
          </a:p>
        </p:txBody>
      </p:sp>
      <p:graphicFrame>
        <p:nvGraphicFramePr>
          <p:cNvPr id="7" name="Table 6"/>
          <p:cNvGraphicFramePr>
            <a:graphicFrameLocks noGrp="1"/>
          </p:cNvGraphicFramePr>
          <p:nvPr/>
        </p:nvGraphicFramePr>
        <p:xfrm>
          <a:off x="4457700" y="1750219"/>
          <a:ext cx="4343400" cy="2184400"/>
        </p:xfrm>
        <a:graphic>
          <a:graphicData uri="http://schemas.openxmlformats.org/drawingml/2006/table">
            <a:tbl>
              <a:tblPr firstRow="1" bandRow="1">
                <a:tableStyleId>{5C22544A-7EE6-4342-B048-85BDC9FD1C3A}</a:tableStyleId>
              </a:tblPr>
              <a:tblGrid>
                <a:gridCol w="1447800"/>
                <a:gridCol w="1447800"/>
                <a:gridCol w="1447800"/>
              </a:tblGrid>
              <a:tr h="546100">
                <a:tc>
                  <a:txBody>
                    <a:bodyPr/>
                    <a:lstStyle/>
                    <a:p>
                      <a:r>
                        <a:rPr lang="en-US" dirty="0" smtClean="0"/>
                        <a:t>List</a:t>
                      </a:r>
                      <a:endParaRPr lang="en-US" dirty="0"/>
                    </a:p>
                  </a:txBody>
                  <a:tcPr/>
                </a:tc>
                <a:tc>
                  <a:txBody>
                    <a:bodyPr/>
                    <a:lstStyle/>
                    <a:p>
                      <a:r>
                        <a:rPr lang="en-US" dirty="0" smtClean="0"/>
                        <a:t>Total </a:t>
                      </a:r>
                      <a:r>
                        <a:rPr lang="en-US" dirty="0" err="1" smtClean="0"/>
                        <a:t>IPs</a:t>
                      </a:r>
                      <a:endParaRPr lang="en-US" dirty="0"/>
                    </a:p>
                  </a:txBody>
                  <a:tcPr/>
                </a:tc>
                <a:tc>
                  <a:txBody>
                    <a:bodyPr/>
                    <a:lstStyle/>
                    <a:p>
                      <a:r>
                        <a:rPr lang="en-US" dirty="0" smtClean="0"/>
                        <a:t>RIPE </a:t>
                      </a:r>
                      <a:r>
                        <a:rPr lang="en-US" dirty="0" err="1" smtClean="0"/>
                        <a:t>IPs</a:t>
                      </a:r>
                      <a:endParaRPr lang="en-US" dirty="0"/>
                    </a:p>
                  </a:txBody>
                  <a:tcPr/>
                </a:tc>
              </a:tr>
              <a:tr h="546100">
                <a:tc>
                  <a:txBody>
                    <a:bodyPr/>
                    <a:lstStyle/>
                    <a:p>
                      <a:r>
                        <a:rPr lang="en-US" dirty="0" smtClean="0"/>
                        <a:t>SURBL</a:t>
                      </a:r>
                      <a:endParaRPr lang="en-US" dirty="0"/>
                    </a:p>
                  </a:txBody>
                  <a:tcPr/>
                </a:tc>
                <a:tc>
                  <a:txBody>
                    <a:bodyPr/>
                    <a:lstStyle/>
                    <a:p>
                      <a:r>
                        <a:rPr lang="en-US" dirty="0" smtClean="0"/>
                        <a:t>360K</a:t>
                      </a:r>
                      <a:endParaRPr lang="en-US" dirty="0"/>
                    </a:p>
                  </a:txBody>
                  <a:tcPr/>
                </a:tc>
                <a:tc>
                  <a:txBody>
                    <a:bodyPr/>
                    <a:lstStyle/>
                    <a:p>
                      <a:r>
                        <a:rPr lang="en-US" dirty="0" smtClean="0"/>
                        <a:t>107K</a:t>
                      </a:r>
                      <a:endParaRPr lang="en-US" dirty="0"/>
                    </a:p>
                  </a:txBody>
                  <a:tcPr/>
                </a:tc>
              </a:tr>
              <a:tr h="546100">
                <a:tc>
                  <a:txBody>
                    <a:bodyPr/>
                    <a:lstStyle/>
                    <a:p>
                      <a:r>
                        <a:rPr lang="en-US" dirty="0" err="1" smtClean="0"/>
                        <a:t>Hphosts</a:t>
                      </a:r>
                      <a:endParaRPr lang="en-US" dirty="0"/>
                    </a:p>
                  </a:txBody>
                  <a:tcPr/>
                </a:tc>
                <a:tc>
                  <a:txBody>
                    <a:bodyPr/>
                    <a:lstStyle/>
                    <a:p>
                      <a:r>
                        <a:rPr lang="en-US" dirty="0" smtClean="0"/>
                        <a:t>185K</a:t>
                      </a:r>
                      <a:endParaRPr lang="en-US" dirty="0"/>
                    </a:p>
                  </a:txBody>
                  <a:tcPr/>
                </a:tc>
                <a:tc>
                  <a:txBody>
                    <a:bodyPr/>
                    <a:lstStyle/>
                    <a:p>
                      <a:r>
                        <a:rPr lang="en-US" dirty="0" smtClean="0"/>
                        <a:t>71K</a:t>
                      </a:r>
                      <a:endParaRPr lang="en-US" dirty="0"/>
                    </a:p>
                  </a:txBody>
                  <a:tcPr/>
                </a:tc>
              </a:tr>
              <a:tr h="546100">
                <a:tc>
                  <a:txBody>
                    <a:bodyPr/>
                    <a:lstStyle/>
                    <a:p>
                      <a:r>
                        <a:rPr lang="en-US" dirty="0" err="1" smtClean="0"/>
                        <a:t>Phishtank</a:t>
                      </a:r>
                      <a:endParaRPr lang="en-US" dirty="0"/>
                    </a:p>
                  </a:txBody>
                  <a:tcPr/>
                </a:tc>
                <a:tc>
                  <a:txBody>
                    <a:bodyPr/>
                    <a:lstStyle/>
                    <a:p>
                      <a:r>
                        <a:rPr lang="en-US" dirty="0" smtClean="0"/>
                        <a:t>4700</a:t>
                      </a:r>
                      <a:endParaRPr lang="en-US" dirty="0"/>
                    </a:p>
                  </a:txBody>
                  <a:tcPr/>
                </a:tc>
                <a:tc>
                  <a:txBody>
                    <a:bodyPr/>
                    <a:lstStyle/>
                    <a:p>
                      <a:r>
                        <a:rPr lang="en-US" dirty="0" smtClean="0"/>
                        <a:t>1700</a:t>
                      </a:r>
                      <a:endParaRPr lang="en-US" dirty="0"/>
                    </a:p>
                  </a:txBody>
                  <a:tcPr/>
                </a:tc>
              </a:tr>
            </a:tbl>
          </a:graphicData>
        </a:graphic>
      </p:graphicFrame>
      <p:graphicFrame>
        <p:nvGraphicFramePr>
          <p:cNvPr id="8" name="Chart 7"/>
          <p:cNvGraphicFramePr/>
          <p:nvPr/>
        </p:nvGraphicFramePr>
        <p:xfrm>
          <a:off x="228600" y="1143000"/>
          <a:ext cx="4538133" cy="28151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228600" y="3962400"/>
          <a:ext cx="4550833" cy="281516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4191000" y="3962400"/>
          <a:ext cx="4538133" cy="280246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Malicious Activity by Country</a:t>
            </a:r>
            <a:endParaRPr lang="en-US" dirty="0"/>
          </a:p>
        </p:txBody>
      </p:sp>
      <p:graphicFrame>
        <p:nvGraphicFramePr>
          <p:cNvPr id="8" name="Chart 7"/>
          <p:cNvGraphicFramePr/>
          <p:nvPr/>
        </p:nvGraphicFramePr>
        <p:xfrm>
          <a:off x="4495800" y="1282700"/>
          <a:ext cx="4495799" cy="2755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4495801" y="3886200"/>
          <a:ext cx="4648199" cy="2895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0" y="1282700"/>
          <a:ext cx="4724400" cy="2603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nvGraphicFramePr>
        <p:xfrm>
          <a:off x="0" y="4201585"/>
          <a:ext cx="4724400" cy="265641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Malicious Activity Discussion	</a:t>
            </a:r>
            <a:endParaRPr lang="en-US" dirty="0"/>
          </a:p>
        </p:txBody>
      </p:sp>
      <p:sp>
        <p:nvSpPr>
          <p:cNvPr id="3" name="Content Placeholder 2"/>
          <p:cNvSpPr>
            <a:spLocks noGrp="1"/>
          </p:cNvSpPr>
          <p:nvPr>
            <p:ph idx="1"/>
          </p:nvPr>
        </p:nvSpPr>
        <p:spPr>
          <a:xfrm>
            <a:off x="3886200" y="1676400"/>
            <a:ext cx="4800600" cy="4525963"/>
          </a:xfrm>
        </p:spPr>
        <p:txBody>
          <a:bodyPr>
            <a:normAutofit fontScale="92500" lnSpcReduction="20000"/>
          </a:bodyPr>
          <a:lstStyle/>
          <a:p>
            <a:endParaRPr lang="en-US" dirty="0" smtClean="0"/>
          </a:p>
          <a:p>
            <a:r>
              <a:rPr lang="en-US" dirty="0" smtClean="0"/>
              <a:t>Russia accounts for ~ 30% of </a:t>
            </a:r>
            <a:r>
              <a:rPr lang="en-US" dirty="0" err="1" smtClean="0"/>
              <a:t>darknet</a:t>
            </a:r>
            <a:r>
              <a:rPr lang="en-US" dirty="0" smtClean="0"/>
              <a:t> scanning activity from RIPE region</a:t>
            </a:r>
          </a:p>
          <a:p>
            <a:r>
              <a:rPr lang="en-US" dirty="0" smtClean="0"/>
              <a:t>Ukraine, Lithuania, Romania </a:t>
            </a:r>
            <a:r>
              <a:rPr lang="en-US" dirty="0" err="1" smtClean="0"/>
              <a:t>togther</a:t>
            </a:r>
            <a:r>
              <a:rPr lang="en-US" dirty="0" smtClean="0"/>
              <a:t> account for 30% of Zeus C&amp;C in RIPE region, Russia is an additional 23%</a:t>
            </a:r>
          </a:p>
          <a:p>
            <a:r>
              <a:rPr lang="en-US" dirty="0" err="1" smtClean="0"/>
              <a:t>Unsually</a:t>
            </a:r>
            <a:r>
              <a:rPr lang="en-US" dirty="0" smtClean="0"/>
              <a:t> lower IP listings from France</a:t>
            </a:r>
            <a:endParaRPr lang="en-US" dirty="0"/>
          </a:p>
        </p:txBody>
      </p:sp>
      <p:graphicFrame>
        <p:nvGraphicFramePr>
          <p:cNvPr id="4" name="Table 3"/>
          <p:cNvGraphicFramePr>
            <a:graphicFrameLocks noGrp="1"/>
          </p:cNvGraphicFramePr>
          <p:nvPr/>
        </p:nvGraphicFramePr>
        <p:xfrm>
          <a:off x="457200" y="1752600"/>
          <a:ext cx="3238500" cy="2651759"/>
        </p:xfrm>
        <a:graphic>
          <a:graphicData uri="http://schemas.openxmlformats.org/drawingml/2006/table">
            <a:tbl>
              <a:tblPr firstRow="1" bandRow="1">
                <a:tableStyleId>{5C22544A-7EE6-4342-B048-85BDC9FD1C3A}</a:tableStyleId>
              </a:tblPr>
              <a:tblGrid>
                <a:gridCol w="1079500"/>
                <a:gridCol w="1079500"/>
                <a:gridCol w="1079500"/>
              </a:tblGrid>
              <a:tr h="306925">
                <a:tc>
                  <a:txBody>
                    <a:bodyPr/>
                    <a:lstStyle/>
                    <a:p>
                      <a:r>
                        <a:rPr lang="en-US" dirty="0" smtClean="0"/>
                        <a:t>List</a:t>
                      </a:r>
                      <a:endParaRPr lang="en-US" dirty="0"/>
                    </a:p>
                  </a:txBody>
                  <a:tcPr/>
                </a:tc>
                <a:tc>
                  <a:txBody>
                    <a:bodyPr/>
                    <a:lstStyle/>
                    <a:p>
                      <a:r>
                        <a:rPr lang="en-US" dirty="0" smtClean="0"/>
                        <a:t>Total </a:t>
                      </a:r>
                      <a:r>
                        <a:rPr lang="en-US" dirty="0" err="1" smtClean="0"/>
                        <a:t>IPs</a:t>
                      </a:r>
                      <a:endParaRPr lang="en-US" dirty="0"/>
                    </a:p>
                  </a:txBody>
                  <a:tcPr/>
                </a:tc>
                <a:tc>
                  <a:txBody>
                    <a:bodyPr/>
                    <a:lstStyle/>
                    <a:p>
                      <a:r>
                        <a:rPr lang="en-US" dirty="0" smtClean="0"/>
                        <a:t>RIPE </a:t>
                      </a:r>
                      <a:r>
                        <a:rPr lang="en-US" dirty="0" err="1" smtClean="0"/>
                        <a:t>IPs</a:t>
                      </a:r>
                      <a:endParaRPr lang="en-US" dirty="0"/>
                    </a:p>
                  </a:txBody>
                  <a:tcPr/>
                </a:tc>
              </a:tr>
              <a:tr h="359745">
                <a:tc>
                  <a:txBody>
                    <a:bodyPr/>
                    <a:lstStyle/>
                    <a:p>
                      <a:r>
                        <a:rPr lang="en-US" dirty="0" err="1" smtClean="0"/>
                        <a:t>ssh</a:t>
                      </a:r>
                      <a:r>
                        <a:rPr lang="en-US" baseline="0" dirty="0" smtClean="0"/>
                        <a:t> brute-force</a:t>
                      </a:r>
                      <a:endParaRPr lang="en-US" dirty="0"/>
                    </a:p>
                  </a:txBody>
                  <a:tcPr/>
                </a:tc>
                <a:tc>
                  <a:txBody>
                    <a:bodyPr/>
                    <a:lstStyle/>
                    <a:p>
                      <a:r>
                        <a:rPr lang="en-US" dirty="0" smtClean="0"/>
                        <a:t>68K</a:t>
                      </a:r>
                      <a:endParaRPr lang="en-US" dirty="0"/>
                    </a:p>
                  </a:txBody>
                  <a:tcPr/>
                </a:tc>
                <a:tc>
                  <a:txBody>
                    <a:bodyPr/>
                    <a:lstStyle/>
                    <a:p>
                      <a:r>
                        <a:rPr lang="en-US" dirty="0" smtClean="0"/>
                        <a:t>22K</a:t>
                      </a:r>
                      <a:endParaRPr lang="en-US" dirty="0"/>
                    </a:p>
                  </a:txBody>
                  <a:tcPr/>
                </a:tc>
              </a:tr>
              <a:tr h="306925">
                <a:tc>
                  <a:txBody>
                    <a:bodyPr/>
                    <a:lstStyle/>
                    <a:p>
                      <a:r>
                        <a:rPr lang="en-US" dirty="0" err="1" smtClean="0"/>
                        <a:t>Dshield</a:t>
                      </a:r>
                      <a:endParaRPr lang="en-US" dirty="0"/>
                    </a:p>
                  </a:txBody>
                  <a:tcPr/>
                </a:tc>
                <a:tc>
                  <a:txBody>
                    <a:bodyPr/>
                    <a:lstStyle/>
                    <a:p>
                      <a:r>
                        <a:rPr lang="en-US" dirty="0" smtClean="0"/>
                        <a:t>754K</a:t>
                      </a:r>
                      <a:endParaRPr lang="en-US" dirty="0"/>
                    </a:p>
                  </a:txBody>
                  <a:tcPr/>
                </a:tc>
                <a:tc>
                  <a:txBody>
                    <a:bodyPr/>
                    <a:lstStyle/>
                    <a:p>
                      <a:r>
                        <a:rPr lang="en-US" dirty="0" smtClean="0"/>
                        <a:t>314K</a:t>
                      </a:r>
                      <a:endParaRPr lang="en-US" dirty="0"/>
                    </a:p>
                  </a:txBody>
                  <a:tcPr/>
                </a:tc>
              </a:tr>
              <a:tr h="359745">
                <a:tc>
                  <a:txBody>
                    <a:bodyPr/>
                    <a:lstStyle/>
                    <a:p>
                      <a:r>
                        <a:rPr lang="en-US" dirty="0" err="1" smtClean="0"/>
                        <a:t>Darknet</a:t>
                      </a:r>
                      <a:r>
                        <a:rPr lang="en-US" dirty="0" smtClean="0"/>
                        <a:t> Scanning</a:t>
                      </a:r>
                      <a:endParaRPr lang="en-US" dirty="0"/>
                    </a:p>
                  </a:txBody>
                  <a:tcPr/>
                </a:tc>
                <a:tc>
                  <a:txBody>
                    <a:bodyPr/>
                    <a:lstStyle/>
                    <a:p>
                      <a:r>
                        <a:rPr lang="en-US" dirty="0" smtClean="0"/>
                        <a:t>156K</a:t>
                      </a:r>
                      <a:endParaRPr lang="en-US" dirty="0"/>
                    </a:p>
                  </a:txBody>
                  <a:tcPr/>
                </a:tc>
                <a:tc>
                  <a:txBody>
                    <a:bodyPr/>
                    <a:lstStyle/>
                    <a:p>
                      <a:r>
                        <a:rPr lang="en-US" dirty="0" smtClean="0"/>
                        <a:t>83K</a:t>
                      </a:r>
                    </a:p>
                  </a:txBody>
                  <a:tcPr/>
                </a:tc>
              </a:tr>
              <a:tr h="359745">
                <a:tc>
                  <a:txBody>
                    <a:bodyPr/>
                    <a:lstStyle/>
                    <a:p>
                      <a:r>
                        <a:rPr lang="en-US" dirty="0" smtClean="0"/>
                        <a:t>Zeus</a:t>
                      </a:r>
                      <a:endParaRPr lang="en-US" dirty="0"/>
                    </a:p>
                  </a:txBody>
                  <a:tcPr/>
                </a:tc>
                <a:tc>
                  <a:txBody>
                    <a:bodyPr/>
                    <a:lstStyle/>
                    <a:p>
                      <a:r>
                        <a:rPr lang="en-US" dirty="0" smtClean="0"/>
                        <a:t>215</a:t>
                      </a:r>
                      <a:endParaRPr lang="en-US" dirty="0"/>
                    </a:p>
                  </a:txBody>
                  <a:tcPr/>
                </a:tc>
                <a:tc>
                  <a:txBody>
                    <a:bodyPr/>
                    <a:lstStyle/>
                    <a:p>
                      <a:r>
                        <a:rPr lang="en-US" dirty="0" smtClean="0"/>
                        <a:t>161</a:t>
                      </a: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Boundaries</a:t>
            </a:r>
            <a:endParaRPr lang="en-US" dirty="0"/>
          </a:p>
        </p:txBody>
      </p:sp>
      <p:sp>
        <p:nvSpPr>
          <p:cNvPr id="3" name="Content Placeholder 2"/>
          <p:cNvSpPr>
            <a:spLocks noGrp="1"/>
          </p:cNvSpPr>
          <p:nvPr>
            <p:ph idx="1"/>
          </p:nvPr>
        </p:nvSpPr>
        <p:spPr/>
        <p:txBody>
          <a:bodyPr/>
          <a:lstStyle/>
          <a:p>
            <a:r>
              <a:rPr lang="en-US" dirty="0" smtClean="0"/>
              <a:t>What are effective boundaries</a:t>
            </a:r>
          </a:p>
          <a:p>
            <a:r>
              <a:rPr lang="en-US" dirty="0" smtClean="0"/>
              <a:t>What other boundaries can we use</a:t>
            </a:r>
          </a:p>
          <a:p>
            <a:r>
              <a:rPr lang="en-US" dirty="0" smtClean="0"/>
              <a:t>National borders are not good enough for making truly effective policy decisions</a:t>
            </a:r>
          </a:p>
          <a:p>
            <a:r>
              <a:rPr lang="en-US" dirty="0" smtClean="0"/>
              <a:t>Certainly not good enough for making service decisions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Distribution by ASN</a:t>
            </a:r>
            <a:endParaRPr lang="en-US" dirty="0"/>
          </a:p>
        </p:txBody>
      </p:sp>
      <p:sp>
        <p:nvSpPr>
          <p:cNvPr id="5" name="Content Placeholder 2"/>
          <p:cNvSpPr>
            <a:spLocks noGrp="1"/>
          </p:cNvSpPr>
          <p:nvPr>
            <p:ph idx="1"/>
          </p:nvPr>
        </p:nvSpPr>
        <p:spPr>
          <a:xfrm>
            <a:off x="762000" y="4038600"/>
            <a:ext cx="7924800" cy="2362200"/>
          </a:xfrm>
        </p:spPr>
        <p:txBody>
          <a:bodyPr>
            <a:normAutofit fontScale="70000" lnSpcReduction="20000"/>
          </a:bodyPr>
          <a:lstStyle/>
          <a:p>
            <a:r>
              <a:rPr lang="en-US" dirty="0" smtClean="0"/>
              <a:t>Roughly 16.5K </a:t>
            </a:r>
            <a:r>
              <a:rPr lang="en-US" dirty="0" err="1" smtClean="0"/>
              <a:t>ASNs</a:t>
            </a:r>
            <a:r>
              <a:rPr lang="en-US" dirty="0" smtClean="0"/>
              <a:t> in use in RIPE region</a:t>
            </a:r>
          </a:p>
          <a:p>
            <a:r>
              <a:rPr lang="en-US" dirty="0" smtClean="0"/>
              <a:t>They account for roughly 88.1K of prefixes in the BGP routing table (total 360K entries)</a:t>
            </a:r>
          </a:p>
          <a:p>
            <a:r>
              <a:rPr lang="en-US" dirty="0" smtClean="0"/>
              <a:t>A total of 733.6M </a:t>
            </a:r>
            <a:r>
              <a:rPr lang="en-US" dirty="0" err="1" smtClean="0"/>
              <a:t>IPs</a:t>
            </a:r>
            <a:endParaRPr lang="en-US" dirty="0" smtClean="0"/>
          </a:p>
          <a:p>
            <a:r>
              <a:rPr lang="en-US" dirty="0" smtClean="0"/>
              <a:t>We focus on the largest 100 </a:t>
            </a:r>
            <a:r>
              <a:rPr lang="en-US" dirty="0" err="1" smtClean="0"/>
              <a:t>ASNs</a:t>
            </a:r>
            <a:endParaRPr lang="en-US" dirty="0" smtClean="0"/>
          </a:p>
          <a:p>
            <a:r>
              <a:rPr lang="en-US" dirty="0" smtClean="0"/>
              <a:t>Total number of </a:t>
            </a:r>
            <a:r>
              <a:rPr lang="en-US" dirty="0" err="1" smtClean="0"/>
              <a:t>IPs</a:t>
            </a:r>
            <a:r>
              <a:rPr lang="en-US" dirty="0" smtClean="0"/>
              <a:t> announced by these </a:t>
            </a:r>
            <a:r>
              <a:rPr lang="en-US" dirty="0" err="1" smtClean="0"/>
              <a:t>ASNs</a:t>
            </a:r>
            <a:r>
              <a:rPr lang="en-US" dirty="0" smtClean="0"/>
              <a:t> varies from 34M to 1.2M</a:t>
            </a:r>
          </a:p>
          <a:p>
            <a:endParaRPr lang="en-US" dirty="0"/>
          </a:p>
        </p:txBody>
      </p:sp>
      <p:graphicFrame>
        <p:nvGraphicFramePr>
          <p:cNvPr id="7" name="Chart 6"/>
          <p:cNvGraphicFramePr/>
          <p:nvPr/>
        </p:nvGraphicFramePr>
        <p:xfrm>
          <a:off x="228600" y="1016000"/>
          <a:ext cx="8915400" cy="287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a:t>
            </a:r>
            <a:r>
              <a:rPr lang="en-US" dirty="0" err="1" smtClean="0"/>
              <a:t>ASNs</a:t>
            </a:r>
            <a:r>
              <a:rPr lang="en-US" dirty="0" smtClean="0"/>
              <a:t> by Size</a:t>
            </a:r>
            <a:endParaRPr lang="en-US" dirty="0"/>
          </a:p>
        </p:txBody>
      </p:sp>
      <p:graphicFrame>
        <p:nvGraphicFramePr>
          <p:cNvPr id="4" name="Table 3"/>
          <p:cNvGraphicFramePr>
            <a:graphicFrameLocks noGrp="1"/>
          </p:cNvGraphicFramePr>
          <p:nvPr/>
        </p:nvGraphicFramePr>
        <p:xfrm>
          <a:off x="1752600" y="1417638"/>
          <a:ext cx="5638800" cy="4575416"/>
        </p:xfrm>
        <a:graphic>
          <a:graphicData uri="http://schemas.openxmlformats.org/drawingml/2006/table">
            <a:tbl>
              <a:tblPr firstRow="1" bandRow="1">
                <a:tableStyleId>{5C22544A-7EE6-4342-B048-85BDC9FD1C3A}</a:tableStyleId>
              </a:tblPr>
              <a:tblGrid>
                <a:gridCol w="825190"/>
                <a:gridCol w="2756209"/>
                <a:gridCol w="2057401"/>
              </a:tblGrid>
              <a:tr h="337453">
                <a:tc>
                  <a:txBody>
                    <a:bodyPr/>
                    <a:lstStyle/>
                    <a:p>
                      <a:pPr algn="ctr"/>
                      <a:r>
                        <a:rPr lang="en-US" sz="1400" dirty="0" smtClean="0"/>
                        <a:t>ASN</a:t>
                      </a:r>
                      <a:endParaRPr lang="en-US" sz="1400" dirty="0"/>
                    </a:p>
                  </a:txBody>
                  <a:tcPr/>
                </a:tc>
                <a:tc>
                  <a:txBody>
                    <a:bodyPr/>
                    <a:lstStyle/>
                    <a:p>
                      <a:pPr algn="ctr"/>
                      <a:r>
                        <a:rPr lang="en-US" sz="1100" b="0" i="0" dirty="0" smtClean="0"/>
                        <a:t>Name</a:t>
                      </a:r>
                      <a:endParaRPr lang="en-US" sz="1100" b="0" i="0" dirty="0"/>
                    </a:p>
                  </a:txBody>
                  <a:tcPr/>
                </a:tc>
                <a:tc>
                  <a:txBody>
                    <a:bodyPr/>
                    <a:lstStyle/>
                    <a:p>
                      <a:pPr algn="ctr"/>
                      <a:r>
                        <a:rPr lang="en-US" sz="1400" dirty="0" smtClean="0"/>
                        <a:t>IP Addresses</a:t>
                      </a:r>
                      <a:endParaRPr lang="en-US" sz="1400" dirty="0"/>
                    </a:p>
                  </a:txBody>
                  <a:tcPr/>
                </a:tc>
              </a:tr>
              <a:tr h="337453">
                <a:tc>
                  <a:txBody>
                    <a:bodyPr/>
                    <a:lstStyle/>
                    <a:p>
                      <a:pPr algn="ctr" fontAlgn="b"/>
                      <a:r>
                        <a:rPr lang="en-US" sz="1100" b="0" i="0" u="none" strike="noStrike" dirty="0" smtClean="0">
                          <a:latin typeface="Verdana"/>
                        </a:rPr>
                        <a:t>3320</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DTAG Deutsche Telekom AG</a:t>
                      </a:r>
                      <a:endParaRPr lang="en-US" sz="1100" b="0" i="0" dirty="0"/>
                    </a:p>
                  </a:txBody>
                  <a:tcPr/>
                </a:tc>
                <a:tc>
                  <a:txBody>
                    <a:bodyPr/>
                    <a:lstStyle/>
                    <a:p>
                      <a:pPr algn="ctr"/>
                      <a:r>
                        <a:rPr lang="en-US" sz="1400" dirty="0" smtClean="0"/>
                        <a:t>33M (4.5%)</a:t>
                      </a:r>
                      <a:endParaRPr lang="en-US" sz="1400" dirty="0"/>
                    </a:p>
                  </a:txBody>
                  <a:tcPr/>
                </a:tc>
              </a:tr>
              <a:tr h="337453">
                <a:tc>
                  <a:txBody>
                    <a:bodyPr/>
                    <a:lstStyle/>
                    <a:p>
                      <a:pPr algn="ctr" fontAlgn="b"/>
                      <a:r>
                        <a:rPr lang="en-US" sz="1100" b="0" i="0" u="none" strike="noStrike" dirty="0" smtClean="0">
                          <a:latin typeface="Verdana"/>
                        </a:rPr>
                        <a:t>3269</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ASN-IBSNAZ Telecom Italia </a:t>
                      </a:r>
                      <a:r>
                        <a:rPr lang="en-US" sz="1400" kern="1200" dirty="0" err="1" smtClean="0">
                          <a:solidFill>
                            <a:schemeClr val="dk1"/>
                          </a:solidFill>
                          <a:latin typeface="+mn-lt"/>
                          <a:ea typeface="+mn-ea"/>
                          <a:cs typeface="+mn-cs"/>
                        </a:rPr>
                        <a:t>S.p.a</a:t>
                      </a:r>
                      <a:r>
                        <a:rPr lang="en-US" sz="1400" kern="1200" dirty="0" smtClean="0">
                          <a:solidFill>
                            <a:schemeClr val="dk1"/>
                          </a:solidFill>
                          <a:latin typeface="+mn-lt"/>
                          <a:ea typeface="+mn-ea"/>
                          <a:cs typeface="+mn-cs"/>
                        </a:rPr>
                        <a:t>.</a:t>
                      </a:r>
                    </a:p>
                  </a:txBody>
                  <a:tcPr/>
                </a:tc>
                <a:tc>
                  <a:txBody>
                    <a:bodyPr/>
                    <a:lstStyle/>
                    <a:p>
                      <a:pPr algn="ctr"/>
                      <a:r>
                        <a:rPr lang="en-US" sz="1400" dirty="0" smtClean="0"/>
                        <a:t>18M (2.4%)</a:t>
                      </a:r>
                      <a:endParaRPr lang="en-US" sz="1400" dirty="0"/>
                    </a:p>
                  </a:txBody>
                  <a:tcPr/>
                </a:tc>
              </a:tr>
              <a:tr h="337453">
                <a:tc>
                  <a:txBody>
                    <a:bodyPr/>
                    <a:lstStyle/>
                    <a:p>
                      <a:pPr algn="ctr" fontAlgn="b"/>
                      <a:r>
                        <a:rPr lang="en-US" sz="1100" b="0" i="0" u="none" strike="noStrike" dirty="0" smtClean="0">
                          <a:latin typeface="Verdana"/>
                        </a:rPr>
                        <a:t>31399</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DAIMLER-AS Daimler Autonomous System</a:t>
                      </a:r>
                      <a:endParaRPr lang="en-US" sz="1100" b="0" i="0" dirty="0"/>
                    </a:p>
                  </a:txBody>
                  <a:tcPr/>
                </a:tc>
                <a:tc>
                  <a:txBody>
                    <a:bodyPr/>
                    <a:lstStyle/>
                    <a:p>
                      <a:pPr algn="ctr"/>
                      <a:r>
                        <a:rPr lang="en-US" sz="1400" dirty="0" smtClean="0"/>
                        <a:t>17M (2.3%)</a:t>
                      </a:r>
                      <a:endParaRPr lang="en-US" sz="1400" dirty="0"/>
                    </a:p>
                  </a:txBody>
                  <a:tcPr/>
                </a:tc>
              </a:tr>
              <a:tr h="478059">
                <a:tc>
                  <a:txBody>
                    <a:bodyPr/>
                    <a:lstStyle/>
                    <a:p>
                      <a:pPr algn="ctr" fontAlgn="b"/>
                      <a:r>
                        <a:rPr lang="en-US" sz="1100" b="0" i="0" u="none" strike="noStrike" dirty="0" smtClean="0">
                          <a:latin typeface="Verdana"/>
                        </a:rPr>
                        <a:t>5089</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NTL NTL Group Limited</a:t>
                      </a:r>
                      <a:endParaRPr lang="en-US" sz="1100" b="0" i="0" dirty="0"/>
                    </a:p>
                  </a:txBody>
                  <a:tcPr/>
                </a:tc>
                <a:tc>
                  <a:txBody>
                    <a:bodyPr/>
                    <a:lstStyle/>
                    <a:p>
                      <a:pPr algn="ctr"/>
                      <a:r>
                        <a:rPr lang="en-US" sz="1400" dirty="0" smtClean="0"/>
                        <a:t>17M (2.3%)</a:t>
                      </a:r>
                      <a:endParaRPr lang="en-US" sz="1400" dirty="0"/>
                    </a:p>
                  </a:txBody>
                  <a:tcPr/>
                </a:tc>
              </a:tr>
              <a:tr h="478059">
                <a:tc>
                  <a:txBody>
                    <a:bodyPr/>
                    <a:lstStyle/>
                    <a:p>
                      <a:pPr algn="ctr" fontAlgn="b"/>
                      <a:r>
                        <a:rPr lang="en-US" sz="1100" b="0" i="0" u="none" strike="noStrike" dirty="0" smtClean="0">
                          <a:latin typeface="Verdana"/>
                        </a:rPr>
                        <a:t>2856</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BT-UK-AS </a:t>
                      </a:r>
                      <a:r>
                        <a:rPr lang="en-US" sz="1400" kern="1200" dirty="0" err="1" smtClean="0">
                          <a:solidFill>
                            <a:schemeClr val="dk1"/>
                          </a:solidFill>
                          <a:latin typeface="+mn-lt"/>
                          <a:ea typeface="+mn-ea"/>
                          <a:cs typeface="+mn-cs"/>
                        </a:rPr>
                        <a:t>BTnet</a:t>
                      </a:r>
                      <a:r>
                        <a:rPr lang="en-US" sz="1400" kern="1200" dirty="0" smtClean="0">
                          <a:solidFill>
                            <a:schemeClr val="dk1"/>
                          </a:solidFill>
                          <a:latin typeface="+mn-lt"/>
                          <a:ea typeface="+mn-ea"/>
                          <a:cs typeface="+mn-cs"/>
                        </a:rPr>
                        <a:t> UK Regional network</a:t>
                      </a:r>
                      <a:endParaRPr lang="en-US" sz="1100" b="0" i="0" dirty="0"/>
                    </a:p>
                  </a:txBody>
                  <a:tcPr/>
                </a:tc>
                <a:tc>
                  <a:txBody>
                    <a:bodyPr/>
                    <a:lstStyle/>
                    <a:p>
                      <a:pPr algn="ctr"/>
                      <a:r>
                        <a:rPr lang="en-US" sz="1400" dirty="0" smtClean="0"/>
                        <a:t>16M (2.2%)</a:t>
                      </a:r>
                      <a:endParaRPr lang="en-US" sz="1400" dirty="0"/>
                    </a:p>
                  </a:txBody>
                  <a:tcPr/>
                </a:tc>
              </a:tr>
              <a:tr h="337453">
                <a:tc>
                  <a:txBody>
                    <a:bodyPr/>
                    <a:lstStyle/>
                    <a:p>
                      <a:pPr algn="ctr" fontAlgn="b"/>
                      <a:r>
                        <a:rPr lang="en-US" sz="1100" b="0" i="0" u="none" strike="noStrike" dirty="0" smtClean="0">
                          <a:latin typeface="Verdana"/>
                        </a:rPr>
                        <a:t>3215</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AS3215 France Telecom - Orange</a:t>
                      </a:r>
                      <a:endParaRPr lang="en-US" sz="1100" b="0" i="0" dirty="0"/>
                    </a:p>
                  </a:txBody>
                  <a:tcPr/>
                </a:tc>
                <a:tc>
                  <a:txBody>
                    <a:bodyPr/>
                    <a:lstStyle/>
                    <a:p>
                      <a:pPr algn="ctr"/>
                      <a:r>
                        <a:rPr lang="en-US" sz="1400" dirty="0" smtClean="0"/>
                        <a:t>15M (2.0%)</a:t>
                      </a:r>
                      <a:endParaRPr lang="en-US" sz="1400" dirty="0"/>
                    </a:p>
                  </a:txBody>
                  <a:tcPr/>
                </a:tc>
              </a:tr>
              <a:tr h="337453">
                <a:tc>
                  <a:txBody>
                    <a:bodyPr/>
                    <a:lstStyle/>
                    <a:p>
                      <a:pPr algn="ctr" fontAlgn="b"/>
                      <a:r>
                        <a:rPr lang="en-US" sz="1100" b="0" i="0" u="none" strike="noStrike" dirty="0" smtClean="0">
                          <a:latin typeface="Verdana"/>
                        </a:rPr>
                        <a:t>6830</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UPC UPC Broadband</a:t>
                      </a:r>
                      <a:endParaRPr lang="en-US" sz="1100" b="0" i="0" dirty="0"/>
                    </a:p>
                  </a:txBody>
                  <a:tcPr/>
                </a:tc>
                <a:tc>
                  <a:txBody>
                    <a:bodyPr/>
                    <a:lstStyle/>
                    <a:p>
                      <a:pPr algn="ctr"/>
                      <a:r>
                        <a:rPr lang="en-US" sz="1400" dirty="0" smtClean="0"/>
                        <a:t>14M (1.9%)</a:t>
                      </a:r>
                      <a:endParaRPr lang="en-US" sz="1400" dirty="0"/>
                    </a:p>
                  </a:txBody>
                  <a:tcPr/>
                </a:tc>
              </a:tr>
              <a:tr h="337453">
                <a:tc>
                  <a:txBody>
                    <a:bodyPr/>
                    <a:lstStyle/>
                    <a:p>
                      <a:pPr algn="ctr" fontAlgn="b"/>
                      <a:r>
                        <a:rPr lang="en-US" sz="1100" b="0" i="0" u="none" strike="noStrike" dirty="0" smtClean="0">
                          <a:latin typeface="Verdana"/>
                        </a:rPr>
                        <a:t>12322</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PROXAD Free SAS</a:t>
                      </a:r>
                      <a:endParaRPr lang="en-US" sz="1100" b="0" i="0" dirty="0"/>
                    </a:p>
                  </a:txBody>
                  <a:tcPr/>
                </a:tc>
                <a:tc>
                  <a:txBody>
                    <a:bodyPr/>
                    <a:lstStyle/>
                    <a:p>
                      <a:pPr algn="ctr"/>
                      <a:r>
                        <a:rPr lang="en-US" sz="1400" dirty="0" smtClean="0"/>
                        <a:t>13M (1.7%)</a:t>
                      </a:r>
                      <a:endParaRPr lang="en-US" sz="1400" dirty="0"/>
                    </a:p>
                  </a:txBody>
                  <a:tcPr/>
                </a:tc>
              </a:tr>
              <a:tr h="337453">
                <a:tc>
                  <a:txBody>
                    <a:bodyPr/>
                    <a:lstStyle/>
                    <a:p>
                      <a:pPr algn="ctr" fontAlgn="b"/>
                      <a:r>
                        <a:rPr lang="en-US" sz="1100" b="0" i="0" u="none" strike="noStrike" dirty="0" smtClean="0">
                          <a:latin typeface="Verdana"/>
                        </a:rPr>
                        <a:t>9121</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TTNET Turk </a:t>
                      </a:r>
                      <a:r>
                        <a:rPr lang="en-US" sz="1400" kern="1200" dirty="0" err="1" smtClean="0">
                          <a:solidFill>
                            <a:schemeClr val="dk1"/>
                          </a:solidFill>
                          <a:latin typeface="+mn-lt"/>
                          <a:ea typeface="+mn-ea"/>
                          <a:cs typeface="+mn-cs"/>
                        </a:rPr>
                        <a:t>Telekomunikasyon</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Anonim</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Sirketi</a:t>
                      </a:r>
                      <a:endParaRPr lang="en-US" sz="1100" b="0" i="0" dirty="0"/>
                    </a:p>
                  </a:txBody>
                  <a:tcPr/>
                </a:tc>
                <a:tc>
                  <a:txBody>
                    <a:bodyPr/>
                    <a:lstStyle/>
                    <a:p>
                      <a:pPr algn="ctr"/>
                      <a:r>
                        <a:rPr lang="en-US" sz="1400" dirty="0" smtClean="0"/>
                        <a:t>12M (1.6%)</a:t>
                      </a:r>
                      <a:endParaRPr lang="en-US" sz="1400" dirty="0"/>
                    </a:p>
                  </a:txBody>
                  <a:tcPr/>
                </a:tc>
              </a:tr>
              <a:tr h="337453">
                <a:tc>
                  <a:txBody>
                    <a:bodyPr/>
                    <a:lstStyle/>
                    <a:p>
                      <a:pPr algn="ctr" fontAlgn="b"/>
                      <a:r>
                        <a:rPr lang="en-US" sz="1100" b="0" i="0" u="none" strike="noStrike" dirty="0" smtClean="0">
                          <a:latin typeface="Verdana"/>
                        </a:rPr>
                        <a:t>3352</a:t>
                      </a:r>
                      <a:endParaRPr lang="en-US" sz="1100" b="0" i="0" u="none" strike="noStrike" dirty="0">
                        <a:latin typeface="Verdana"/>
                      </a:endParaRPr>
                    </a:p>
                  </a:txBody>
                  <a:tcPr marL="12700" marR="12700" marT="12700" marB="0" anchor="ctr"/>
                </a:tc>
                <a:tc>
                  <a:txBody>
                    <a:bodyPr/>
                    <a:lstStyle/>
                    <a:p>
                      <a:pPr algn="ctr"/>
                      <a:r>
                        <a:rPr lang="en-US" sz="1400" kern="1200" dirty="0" smtClean="0">
                          <a:solidFill>
                            <a:schemeClr val="dk1"/>
                          </a:solidFill>
                          <a:latin typeface="+mn-lt"/>
                          <a:ea typeface="+mn-ea"/>
                          <a:cs typeface="+mn-cs"/>
                        </a:rPr>
                        <a:t>TELEFONICA-DATA-ESPANA TELEFONICA DE ESPANA</a:t>
                      </a:r>
                      <a:endParaRPr lang="en-US" sz="1100" b="0" i="0" dirty="0"/>
                    </a:p>
                  </a:txBody>
                  <a:tcPr/>
                </a:tc>
                <a:tc>
                  <a:txBody>
                    <a:bodyPr/>
                    <a:lstStyle/>
                    <a:p>
                      <a:pPr algn="ctr"/>
                      <a:r>
                        <a:rPr lang="en-US" sz="1400" dirty="0" smtClean="0"/>
                        <a:t>10M (1.4%)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SPAM List IP Distribution by ASN</a:t>
            </a:r>
            <a:endParaRPr lang="en-US" dirty="0"/>
          </a:p>
        </p:txBody>
      </p:sp>
      <p:graphicFrame>
        <p:nvGraphicFramePr>
          <p:cNvPr id="4" name="Chart 3"/>
          <p:cNvGraphicFramePr/>
          <p:nvPr/>
        </p:nvGraphicFramePr>
        <p:xfrm>
          <a:off x="457200" y="3657600"/>
          <a:ext cx="8382000" cy="3092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304800" y="1193800"/>
          <a:ext cx="8534400" cy="27686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7467600" y="1417638"/>
            <a:ext cx="659155" cy="369332"/>
          </a:xfrm>
          <a:prstGeom prst="rect">
            <a:avLst/>
          </a:prstGeom>
          <a:noFill/>
        </p:spPr>
        <p:txBody>
          <a:bodyPr wrap="none" rtlCol="0">
            <a:spAutoFit/>
          </a:bodyPr>
          <a:lstStyle/>
          <a:p>
            <a:r>
              <a:rPr lang="en-US" dirty="0" smtClean="0"/>
              <a:t>BRBL</a:t>
            </a:r>
            <a:endParaRPr lang="en-US" dirty="0"/>
          </a:p>
        </p:txBody>
      </p:sp>
      <p:sp>
        <p:nvSpPr>
          <p:cNvPr id="8" name="TextBox 7"/>
          <p:cNvSpPr txBox="1"/>
          <p:nvPr/>
        </p:nvSpPr>
        <p:spPr>
          <a:xfrm>
            <a:off x="6734066" y="3777734"/>
            <a:ext cx="1467068" cy="369332"/>
          </a:xfrm>
          <a:prstGeom prst="rect">
            <a:avLst/>
          </a:prstGeom>
          <a:noFill/>
        </p:spPr>
        <p:txBody>
          <a:bodyPr wrap="none" rtlCol="0">
            <a:spAutoFit/>
          </a:bodyPr>
          <a:lstStyle/>
          <a:p>
            <a:r>
              <a:rPr lang="en-US" dirty="0" smtClean="0"/>
              <a:t>Relative BRBL</a:t>
            </a:r>
            <a:endParaRPr lang="en-US" dirty="0"/>
          </a:p>
        </p:txBody>
      </p:sp>
      <p:sp>
        <p:nvSpPr>
          <p:cNvPr id="9" name="TextBox 8"/>
          <p:cNvSpPr txBox="1"/>
          <p:nvPr/>
        </p:nvSpPr>
        <p:spPr>
          <a:xfrm>
            <a:off x="1676400" y="1232972"/>
            <a:ext cx="787395" cy="369332"/>
          </a:xfrm>
          <a:prstGeom prst="rect">
            <a:avLst/>
          </a:prstGeom>
          <a:noFill/>
        </p:spPr>
        <p:txBody>
          <a:bodyPr wrap="none" rtlCol="0">
            <a:spAutoFit/>
          </a:bodyPr>
          <a:lstStyle/>
          <a:p>
            <a:r>
              <a:rPr lang="en-US" dirty="0" smtClean="0"/>
              <a:t>TTNET</a:t>
            </a:r>
            <a:endParaRPr lang="en-US" dirty="0"/>
          </a:p>
        </p:txBody>
      </p:sp>
      <p:sp>
        <p:nvSpPr>
          <p:cNvPr id="10" name="TextBox 9"/>
          <p:cNvSpPr txBox="1"/>
          <p:nvPr/>
        </p:nvSpPr>
        <p:spPr>
          <a:xfrm>
            <a:off x="889005" y="1786970"/>
            <a:ext cx="696036" cy="369332"/>
          </a:xfrm>
          <a:prstGeom prst="rect">
            <a:avLst/>
          </a:prstGeom>
          <a:noFill/>
        </p:spPr>
        <p:txBody>
          <a:bodyPr wrap="none" rtlCol="0">
            <a:spAutoFit/>
          </a:bodyPr>
          <a:lstStyle/>
          <a:p>
            <a:r>
              <a:rPr lang="en-US" dirty="0" smtClean="0"/>
              <a:t>DTAG</a:t>
            </a:r>
            <a:endParaRPr lang="en-US" dirty="0"/>
          </a:p>
        </p:txBody>
      </p:sp>
      <p:sp>
        <p:nvSpPr>
          <p:cNvPr id="11" name="TextBox 10"/>
          <p:cNvSpPr txBox="1"/>
          <p:nvPr/>
        </p:nvSpPr>
        <p:spPr>
          <a:xfrm>
            <a:off x="2766377" y="1905000"/>
            <a:ext cx="1146468" cy="369332"/>
          </a:xfrm>
          <a:prstGeom prst="rect">
            <a:avLst/>
          </a:prstGeom>
          <a:noFill/>
        </p:spPr>
        <p:txBody>
          <a:bodyPr wrap="none" rtlCol="0">
            <a:spAutoFit/>
          </a:bodyPr>
          <a:lstStyle/>
          <a:p>
            <a:r>
              <a:rPr lang="en-US" dirty="0" smtClean="0"/>
              <a:t>SAUDINET</a:t>
            </a:r>
            <a:endParaRPr lang="en-US" dirty="0"/>
          </a:p>
        </p:txBody>
      </p:sp>
      <p:sp>
        <p:nvSpPr>
          <p:cNvPr id="12" name="TextBox 11"/>
          <p:cNvSpPr txBox="1"/>
          <p:nvPr/>
        </p:nvSpPr>
        <p:spPr>
          <a:xfrm>
            <a:off x="1975776" y="1971636"/>
            <a:ext cx="790601" cy="369332"/>
          </a:xfrm>
          <a:prstGeom prst="rect">
            <a:avLst/>
          </a:prstGeom>
          <a:noFill/>
        </p:spPr>
        <p:txBody>
          <a:bodyPr wrap="none" rtlCol="0">
            <a:spAutoFit/>
          </a:bodyPr>
          <a:lstStyle/>
          <a:p>
            <a:r>
              <a:rPr lang="en-US" dirty="0" smtClean="0"/>
              <a:t>TPNET</a:t>
            </a:r>
            <a:endParaRPr lang="en-US" dirty="0"/>
          </a:p>
        </p:txBody>
      </p:sp>
      <p:sp>
        <p:nvSpPr>
          <p:cNvPr id="13" name="TextBox 12"/>
          <p:cNvSpPr txBox="1"/>
          <p:nvPr/>
        </p:nvSpPr>
        <p:spPr>
          <a:xfrm>
            <a:off x="2766377" y="4147066"/>
            <a:ext cx="1146468" cy="369332"/>
          </a:xfrm>
          <a:prstGeom prst="rect">
            <a:avLst/>
          </a:prstGeom>
          <a:noFill/>
        </p:spPr>
        <p:txBody>
          <a:bodyPr wrap="none" rtlCol="0">
            <a:spAutoFit/>
          </a:bodyPr>
          <a:lstStyle/>
          <a:p>
            <a:r>
              <a:rPr lang="en-US" dirty="0" smtClean="0"/>
              <a:t>SAUDINET</a:t>
            </a:r>
            <a:endParaRPr lang="en-US" dirty="0"/>
          </a:p>
        </p:txBody>
      </p:sp>
      <p:sp>
        <p:nvSpPr>
          <p:cNvPr id="14" name="TextBox 13"/>
          <p:cNvSpPr txBox="1"/>
          <p:nvPr/>
        </p:nvSpPr>
        <p:spPr>
          <a:xfrm>
            <a:off x="1188381" y="4516398"/>
            <a:ext cx="787395" cy="369332"/>
          </a:xfrm>
          <a:prstGeom prst="rect">
            <a:avLst/>
          </a:prstGeom>
          <a:noFill/>
        </p:spPr>
        <p:txBody>
          <a:bodyPr wrap="none" rtlCol="0">
            <a:spAutoFit/>
          </a:bodyPr>
          <a:lstStyle/>
          <a:p>
            <a:r>
              <a:rPr lang="en-US" dirty="0" smtClean="0"/>
              <a:t>TTNET</a:t>
            </a:r>
            <a:endParaRPr lang="en-US" dirty="0"/>
          </a:p>
        </p:txBody>
      </p:sp>
      <p:sp>
        <p:nvSpPr>
          <p:cNvPr id="15" name="TextBox 14"/>
          <p:cNvSpPr txBox="1"/>
          <p:nvPr/>
        </p:nvSpPr>
        <p:spPr>
          <a:xfrm>
            <a:off x="1828800" y="4701064"/>
            <a:ext cx="790601" cy="369332"/>
          </a:xfrm>
          <a:prstGeom prst="rect">
            <a:avLst/>
          </a:prstGeom>
          <a:noFill/>
        </p:spPr>
        <p:txBody>
          <a:bodyPr wrap="none" rtlCol="0">
            <a:spAutoFit/>
          </a:bodyPr>
          <a:lstStyle/>
          <a:p>
            <a:r>
              <a:rPr lang="en-US" dirty="0" smtClean="0"/>
              <a:t>TPNET</a:t>
            </a:r>
            <a:endParaRPr lang="en-US" dirty="0"/>
          </a:p>
        </p:txBody>
      </p:sp>
      <p:sp>
        <p:nvSpPr>
          <p:cNvPr id="16" name="TextBox 15"/>
          <p:cNvSpPr txBox="1"/>
          <p:nvPr/>
        </p:nvSpPr>
        <p:spPr>
          <a:xfrm>
            <a:off x="4191000" y="4516398"/>
            <a:ext cx="1712240" cy="369332"/>
          </a:xfrm>
          <a:prstGeom prst="rect">
            <a:avLst/>
          </a:prstGeom>
          <a:noFill/>
        </p:spPr>
        <p:txBody>
          <a:bodyPr wrap="none" rtlCol="0">
            <a:spAutoFit/>
          </a:bodyPr>
          <a:lstStyle/>
          <a:p>
            <a:r>
              <a:rPr lang="en-US" dirty="0" smtClean="0"/>
              <a:t>KHZAKTELECOM</a:t>
            </a:r>
            <a:endParaRPr lang="en-US" dirty="0"/>
          </a:p>
        </p:txBody>
      </p:sp>
      <p:sp>
        <p:nvSpPr>
          <p:cNvPr id="17" name="TextBox 16"/>
          <p:cNvSpPr txBox="1"/>
          <p:nvPr/>
        </p:nvSpPr>
        <p:spPr>
          <a:xfrm>
            <a:off x="3260299" y="4668798"/>
            <a:ext cx="930701" cy="369332"/>
          </a:xfrm>
          <a:prstGeom prst="rect">
            <a:avLst/>
          </a:prstGeom>
          <a:noFill/>
        </p:spPr>
        <p:txBody>
          <a:bodyPr wrap="none" rtlCol="0">
            <a:spAutoFit/>
          </a:bodyPr>
          <a:lstStyle/>
          <a:p>
            <a:r>
              <a:rPr lang="en-US" dirty="0" smtClean="0"/>
              <a:t>OTENET</a:t>
            </a:r>
            <a:endParaRPr lang="en-US" dirty="0"/>
          </a:p>
        </p:txBody>
      </p:sp>
      <p:sp>
        <p:nvSpPr>
          <p:cNvPr id="18" name="TextBox 17"/>
          <p:cNvSpPr txBox="1"/>
          <p:nvPr/>
        </p:nvSpPr>
        <p:spPr>
          <a:xfrm>
            <a:off x="5334000" y="3962400"/>
            <a:ext cx="1479266" cy="369332"/>
          </a:xfrm>
          <a:prstGeom prst="rect">
            <a:avLst/>
          </a:prstGeom>
          <a:noFill/>
        </p:spPr>
        <p:txBody>
          <a:bodyPr wrap="none" rtlCol="0">
            <a:spAutoFit/>
          </a:bodyPr>
          <a:lstStyle/>
          <a:p>
            <a:r>
              <a:rPr lang="en-US" dirty="0" smtClean="0"/>
              <a:t>UKRTELECOM</a:t>
            </a:r>
            <a:endParaRPr lang="en-US" dirty="0"/>
          </a:p>
        </p:txBody>
      </p:sp>
      <p:sp>
        <p:nvSpPr>
          <p:cNvPr id="19" name="TextBox 18"/>
          <p:cNvSpPr txBox="1"/>
          <p:nvPr/>
        </p:nvSpPr>
        <p:spPr>
          <a:xfrm rot="16200000">
            <a:off x="-734547" y="4987915"/>
            <a:ext cx="2318964" cy="369332"/>
          </a:xfrm>
          <a:prstGeom prst="rect">
            <a:avLst/>
          </a:prstGeom>
          <a:noFill/>
        </p:spPr>
        <p:txBody>
          <a:bodyPr wrap="none" rtlCol="0">
            <a:spAutoFit/>
          </a:bodyPr>
          <a:lstStyle/>
          <a:p>
            <a:r>
              <a:rPr lang="en-US" dirty="0" smtClean="0"/>
              <a:t>Ratio of Address Space</a:t>
            </a:r>
            <a:endParaRPr lang="en-US" dirty="0"/>
          </a:p>
        </p:txBody>
      </p:sp>
      <p:sp>
        <p:nvSpPr>
          <p:cNvPr id="20" name="TextBox 19"/>
          <p:cNvSpPr txBox="1"/>
          <p:nvPr/>
        </p:nvSpPr>
        <p:spPr>
          <a:xfrm rot="16200000">
            <a:off x="11256" y="2286412"/>
            <a:ext cx="979755" cy="369332"/>
          </a:xfrm>
          <a:prstGeom prst="rect">
            <a:avLst/>
          </a:prstGeom>
          <a:noFill/>
        </p:spPr>
        <p:txBody>
          <a:bodyPr wrap="none" rtlCol="0">
            <a:spAutoFit/>
          </a:bodyPr>
          <a:lstStyle/>
          <a:p>
            <a:r>
              <a:rPr lang="en-US" dirty="0" smtClean="0"/>
              <a:t>BRBL </a:t>
            </a:r>
            <a:r>
              <a:rPr lang="en-US" dirty="0" err="1" smtClean="0"/>
              <a:t>IPs</a:t>
            </a:r>
            <a:endParaRPr lang="en-US" dirty="0"/>
          </a:p>
        </p:txBody>
      </p:sp>
      <p:sp>
        <p:nvSpPr>
          <p:cNvPr id="21" name="TextBox 20"/>
          <p:cNvSpPr txBox="1"/>
          <p:nvPr/>
        </p:nvSpPr>
        <p:spPr>
          <a:xfrm rot="16200000">
            <a:off x="7482075" y="2452875"/>
            <a:ext cx="2040117" cy="369332"/>
          </a:xfrm>
          <a:prstGeom prst="rect">
            <a:avLst/>
          </a:prstGeom>
          <a:noFill/>
        </p:spPr>
        <p:txBody>
          <a:bodyPr wrap="none" rtlCol="0">
            <a:spAutoFit/>
          </a:bodyPr>
          <a:lstStyle/>
          <a:p>
            <a:r>
              <a:rPr lang="en-US" dirty="0" smtClean="0"/>
              <a:t>Total Address Space</a:t>
            </a:r>
            <a:endParaRPr lang="en-US" dirty="0"/>
          </a:p>
        </p:txBody>
      </p:sp>
      <p:sp>
        <p:nvSpPr>
          <p:cNvPr id="22" name="TextBox 21"/>
          <p:cNvSpPr txBox="1"/>
          <p:nvPr/>
        </p:nvSpPr>
        <p:spPr>
          <a:xfrm rot="16200000">
            <a:off x="7546608" y="5026393"/>
            <a:ext cx="2040117" cy="369332"/>
          </a:xfrm>
          <a:prstGeom prst="rect">
            <a:avLst/>
          </a:prstGeom>
          <a:noFill/>
        </p:spPr>
        <p:txBody>
          <a:bodyPr wrap="none" rtlCol="0">
            <a:spAutoFit/>
          </a:bodyPr>
          <a:lstStyle/>
          <a:p>
            <a:r>
              <a:rPr lang="en-US" dirty="0" smtClean="0"/>
              <a:t>Total Address Space</a:t>
            </a:r>
            <a:endParaRPr lang="en-US" dirty="0"/>
          </a:p>
        </p:txBody>
      </p:sp>
      <p:sp>
        <p:nvSpPr>
          <p:cNvPr id="23" name="TextBox 22"/>
          <p:cNvSpPr txBox="1"/>
          <p:nvPr/>
        </p:nvSpPr>
        <p:spPr>
          <a:xfrm>
            <a:off x="914400" y="2145268"/>
            <a:ext cx="800219" cy="369332"/>
          </a:xfrm>
          <a:prstGeom prst="rect">
            <a:avLst/>
          </a:prstGeom>
          <a:noFill/>
        </p:spPr>
        <p:txBody>
          <a:bodyPr wrap="none" rtlCol="0">
            <a:spAutoFit/>
          </a:bodyPr>
          <a:lstStyle/>
          <a:p>
            <a:r>
              <a:rPr lang="en-US" dirty="0" smtClean="0"/>
              <a:t>BTNET</a:t>
            </a:r>
            <a:endParaRPr lang="en-US" dirty="0"/>
          </a:p>
        </p:txBody>
      </p:sp>
      <p:sp>
        <p:nvSpPr>
          <p:cNvPr id="24" name="TextBox 23"/>
          <p:cNvSpPr txBox="1"/>
          <p:nvPr/>
        </p:nvSpPr>
        <p:spPr>
          <a:xfrm>
            <a:off x="876181" y="5334000"/>
            <a:ext cx="800219" cy="369332"/>
          </a:xfrm>
          <a:prstGeom prst="rect">
            <a:avLst/>
          </a:prstGeom>
          <a:noFill/>
        </p:spPr>
        <p:txBody>
          <a:bodyPr wrap="none" rtlCol="0">
            <a:spAutoFit/>
          </a:bodyPr>
          <a:lstStyle/>
          <a:p>
            <a:r>
              <a:rPr lang="en-US" dirty="0" smtClean="0"/>
              <a:t>BTNET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SPAM List IP Address Distribution by ASN 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dk1"/>
                </a:solidFill>
              </a:rPr>
              <a:t>Top 10 network AS9121 TTNET accounts for 6M </a:t>
            </a:r>
            <a:r>
              <a:rPr lang="en-US" dirty="0" err="1" smtClean="0">
                <a:solidFill>
                  <a:schemeClr val="dk1"/>
                </a:solidFill>
              </a:rPr>
              <a:t>IPs</a:t>
            </a:r>
            <a:r>
              <a:rPr lang="en-US" dirty="0" smtClean="0">
                <a:solidFill>
                  <a:schemeClr val="dk1"/>
                </a:solidFill>
              </a:rPr>
              <a:t> in BRBL which is almost 60% of its total</a:t>
            </a:r>
          </a:p>
          <a:p>
            <a:r>
              <a:rPr lang="en-US" dirty="0" smtClean="0">
                <a:solidFill>
                  <a:schemeClr val="dk1"/>
                </a:solidFill>
              </a:rPr>
              <a:t>AS 2647 SITA which has 17M </a:t>
            </a:r>
            <a:r>
              <a:rPr lang="en-US" dirty="0" err="1" smtClean="0">
                <a:solidFill>
                  <a:schemeClr val="dk1"/>
                </a:solidFill>
              </a:rPr>
              <a:t>IPs</a:t>
            </a:r>
            <a:r>
              <a:rPr lang="en-US" dirty="0" smtClean="0">
                <a:solidFill>
                  <a:schemeClr val="dk1"/>
                </a:solidFill>
              </a:rPr>
              <a:t> has negligible number of BRBL and CBL entries  similar trend for AS3215 – France Telecom</a:t>
            </a:r>
          </a:p>
          <a:p>
            <a:r>
              <a:rPr lang="en-US" dirty="0" smtClean="0">
                <a:solidFill>
                  <a:schemeClr val="dk1"/>
                </a:solidFill>
              </a:rPr>
              <a:t>AS6849 UKRTELECOM is almost entirely on BRBL</a:t>
            </a:r>
          </a:p>
          <a:p>
            <a:r>
              <a:rPr lang="en-US" dirty="0" smtClean="0">
                <a:solidFill>
                  <a:schemeClr val="dk1"/>
                </a:solidFill>
              </a:rPr>
              <a:t>15 of the largest 100 </a:t>
            </a:r>
            <a:r>
              <a:rPr lang="en-US" dirty="0" err="1" smtClean="0">
                <a:solidFill>
                  <a:schemeClr val="dk1"/>
                </a:solidFill>
              </a:rPr>
              <a:t>ASNs</a:t>
            </a:r>
            <a:r>
              <a:rPr lang="en-US" dirty="0" smtClean="0">
                <a:solidFill>
                  <a:schemeClr val="dk1"/>
                </a:solidFill>
              </a:rPr>
              <a:t> have more than 40% of their address space on the BRBL</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ASN IP </a:t>
            </a:r>
            <a:r>
              <a:rPr lang="en-US" dirty="0" err="1" smtClean="0"/>
              <a:t>Blocklisting</a:t>
            </a:r>
            <a:r>
              <a:rPr lang="en-US" dirty="0" smtClean="0"/>
              <a:t> Distribution</a:t>
            </a:r>
            <a:endParaRPr lang="en-US" dirty="0"/>
          </a:p>
        </p:txBody>
      </p:sp>
      <p:graphicFrame>
        <p:nvGraphicFramePr>
          <p:cNvPr id="4" name="Chart 3"/>
          <p:cNvGraphicFramePr/>
          <p:nvPr/>
        </p:nvGraphicFramePr>
        <p:xfrm>
          <a:off x="0" y="1752600"/>
          <a:ext cx="5433484" cy="2514600"/>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7"/>
          <p:cNvSpPr>
            <a:spLocks noGrp="1"/>
          </p:cNvSpPr>
          <p:nvPr>
            <p:ph idx="1"/>
          </p:nvPr>
        </p:nvSpPr>
        <p:spPr>
          <a:xfrm>
            <a:off x="5433484" y="1600200"/>
            <a:ext cx="3481916" cy="4525963"/>
          </a:xfrm>
        </p:spPr>
        <p:txBody>
          <a:bodyPr>
            <a:normAutofit fontScale="85000" lnSpcReduction="10000"/>
          </a:bodyPr>
          <a:lstStyle/>
          <a:p>
            <a:r>
              <a:rPr lang="en-US" dirty="0" smtClean="0"/>
              <a:t>Top 1000 </a:t>
            </a:r>
            <a:r>
              <a:rPr lang="en-US" dirty="0" err="1" smtClean="0"/>
              <a:t>ASNs</a:t>
            </a:r>
            <a:r>
              <a:rPr lang="en-US" dirty="0" smtClean="0"/>
              <a:t> with largest percentage of their networks on SPAM </a:t>
            </a:r>
            <a:r>
              <a:rPr lang="en-US" dirty="0" err="1" smtClean="0"/>
              <a:t>blocklists</a:t>
            </a:r>
            <a:endParaRPr lang="en-US" dirty="0" smtClean="0"/>
          </a:p>
          <a:p>
            <a:r>
              <a:rPr lang="en-US" dirty="0" smtClean="0"/>
              <a:t>Almost 500 </a:t>
            </a:r>
            <a:r>
              <a:rPr lang="en-US" dirty="0" err="1" smtClean="0"/>
              <a:t>ASNs</a:t>
            </a:r>
            <a:r>
              <a:rPr lang="en-US" dirty="0" smtClean="0"/>
              <a:t> have </a:t>
            </a:r>
            <a:r>
              <a:rPr lang="en-US" dirty="0" err="1" smtClean="0"/>
              <a:t>atleast</a:t>
            </a:r>
            <a:r>
              <a:rPr lang="en-US" dirty="0" smtClean="0"/>
              <a:t> 40% of their </a:t>
            </a:r>
            <a:r>
              <a:rPr lang="en-US" dirty="0" err="1" smtClean="0"/>
              <a:t>Ips</a:t>
            </a:r>
            <a:r>
              <a:rPr lang="en-US" dirty="0" smtClean="0"/>
              <a:t> on BRBL</a:t>
            </a:r>
          </a:p>
          <a:p>
            <a:r>
              <a:rPr lang="en-US" dirty="0" smtClean="0"/>
              <a:t>Almost 200 </a:t>
            </a:r>
            <a:r>
              <a:rPr lang="en-US" dirty="0" err="1" smtClean="0"/>
              <a:t>ASNs</a:t>
            </a:r>
            <a:r>
              <a:rPr lang="en-US" dirty="0" smtClean="0"/>
              <a:t> have at least 5% of their </a:t>
            </a:r>
            <a:r>
              <a:rPr lang="en-US" dirty="0" err="1" smtClean="0"/>
              <a:t>IPs</a:t>
            </a:r>
            <a:r>
              <a:rPr lang="en-US" dirty="0" smtClean="0"/>
              <a:t> on CBL</a:t>
            </a:r>
            <a:endParaRPr lang="en-US" dirty="0"/>
          </a:p>
        </p:txBody>
      </p:sp>
      <p:graphicFrame>
        <p:nvGraphicFramePr>
          <p:cNvPr id="6" name="Chart 5"/>
          <p:cNvGraphicFramePr/>
          <p:nvPr/>
        </p:nvGraphicFramePr>
        <p:xfrm>
          <a:off x="0" y="4267200"/>
          <a:ext cx="5433484" cy="23622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4063377" y="4495800"/>
            <a:ext cx="530915" cy="369332"/>
          </a:xfrm>
          <a:prstGeom prst="rect">
            <a:avLst/>
          </a:prstGeom>
          <a:noFill/>
        </p:spPr>
        <p:txBody>
          <a:bodyPr wrap="none" rtlCol="0">
            <a:spAutoFit/>
          </a:bodyPr>
          <a:lstStyle/>
          <a:p>
            <a:r>
              <a:rPr lang="en-US" dirty="0" smtClean="0"/>
              <a:t>CBL</a:t>
            </a:r>
            <a:endParaRPr lang="en-US" dirty="0"/>
          </a:p>
        </p:txBody>
      </p:sp>
      <p:sp>
        <p:nvSpPr>
          <p:cNvPr id="8" name="TextBox 7"/>
          <p:cNvSpPr txBox="1"/>
          <p:nvPr/>
        </p:nvSpPr>
        <p:spPr>
          <a:xfrm>
            <a:off x="4063377" y="1916668"/>
            <a:ext cx="659155" cy="369332"/>
          </a:xfrm>
          <a:prstGeom prst="rect">
            <a:avLst/>
          </a:prstGeom>
          <a:noFill/>
        </p:spPr>
        <p:txBody>
          <a:bodyPr wrap="none" rtlCol="0">
            <a:spAutoFit/>
          </a:bodyPr>
          <a:lstStyle/>
          <a:p>
            <a:r>
              <a:rPr lang="en-US" dirty="0" smtClean="0"/>
              <a:t>BRBL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do you create incentives for the need to run a clean network</a:t>
            </a:r>
          </a:p>
          <a:p>
            <a:r>
              <a:rPr lang="en-US" dirty="0" smtClean="0"/>
              <a:t>How do you measure the relative security posture of a given network</a:t>
            </a:r>
          </a:p>
          <a:p>
            <a:r>
              <a:rPr lang="en-US" dirty="0" smtClean="0"/>
              <a:t>How do you balance the need to communicate with another network with the risks</a:t>
            </a:r>
          </a:p>
          <a:p>
            <a:r>
              <a:rPr lang="en-US" dirty="0" smtClean="0"/>
              <a:t>How can you estimate the likelihood of malicious activity from another network </a:t>
            </a:r>
          </a:p>
          <a:p>
            <a:r>
              <a:rPr lang="en-US" dirty="0" smtClean="0"/>
              <a:t>Can you assign a risk metric with a BGP path</a:t>
            </a:r>
          </a:p>
          <a:p>
            <a:endParaRPr lang="en-US" dirty="0" smtClean="0"/>
          </a:p>
          <a:p>
            <a:pPr>
              <a:buFont typeface="Wingdings" charset="2"/>
              <a:buChar char="Ø"/>
            </a:pPr>
            <a:r>
              <a:rPr lang="en-US" i="1" dirty="0" smtClean="0">
                <a:solidFill>
                  <a:schemeClr val="accent6">
                    <a:lumMod val="75000"/>
                  </a:schemeClr>
                </a:solidFill>
              </a:rPr>
              <a:t>You need to know about the historical and current reputation of networks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Malware/Phishing</a:t>
            </a:r>
            <a:r>
              <a:rPr lang="en-US" dirty="0" smtClean="0"/>
              <a:t> Domains Distribution by ASN</a:t>
            </a:r>
            <a:endParaRPr lang="en-US" dirty="0"/>
          </a:p>
        </p:txBody>
      </p:sp>
      <p:graphicFrame>
        <p:nvGraphicFramePr>
          <p:cNvPr id="11" name="Chart 10"/>
          <p:cNvGraphicFramePr/>
          <p:nvPr/>
        </p:nvGraphicFramePr>
        <p:xfrm>
          <a:off x="3581400" y="1417638"/>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7"/>
          <p:cNvSpPr>
            <a:spLocks noGrp="1"/>
          </p:cNvSpPr>
          <p:nvPr>
            <p:ph idx="1"/>
          </p:nvPr>
        </p:nvSpPr>
        <p:spPr>
          <a:xfrm>
            <a:off x="4114800" y="4267200"/>
            <a:ext cx="4800600" cy="2590800"/>
          </a:xfrm>
        </p:spPr>
        <p:txBody>
          <a:bodyPr>
            <a:normAutofit fontScale="62500" lnSpcReduction="20000"/>
          </a:bodyPr>
          <a:lstStyle/>
          <a:p>
            <a:r>
              <a:rPr lang="en-US" dirty="0" smtClean="0"/>
              <a:t>AS5610 - </a:t>
            </a:r>
            <a:r>
              <a:rPr lang="en-US" dirty="0" err="1" smtClean="0"/>
              <a:t>Telefonica</a:t>
            </a:r>
            <a:r>
              <a:rPr lang="en-US" dirty="0" smtClean="0"/>
              <a:t> O2, Czech Republic represents 30% of SURBL RIPE region entries and 47% of </a:t>
            </a:r>
            <a:r>
              <a:rPr lang="en-US" dirty="0" err="1" smtClean="0"/>
              <a:t>hphosts</a:t>
            </a:r>
            <a:r>
              <a:rPr lang="en-US" dirty="0" smtClean="0"/>
              <a:t> entries</a:t>
            </a:r>
          </a:p>
          <a:p>
            <a:r>
              <a:rPr lang="en-US" dirty="0" smtClean="0"/>
              <a:t>AS 3257 - TINET-BACKBONE </a:t>
            </a:r>
            <a:r>
              <a:rPr lang="en-US" dirty="0" err="1" smtClean="0"/>
              <a:t>Tinet</a:t>
            </a:r>
            <a:r>
              <a:rPr lang="en-US" dirty="0" smtClean="0"/>
              <a:t> is the next highest contributor </a:t>
            </a:r>
          </a:p>
          <a:p>
            <a:r>
              <a:rPr lang="en-US" dirty="0" smtClean="0"/>
              <a:t>AS 44557 (</a:t>
            </a:r>
            <a:r>
              <a:rPr lang="en-US" dirty="0" err="1" smtClean="0"/>
              <a:t>Dragonara</a:t>
            </a:r>
            <a:r>
              <a:rPr lang="en-US" dirty="0" smtClean="0"/>
              <a:t>) and AS4546 (</a:t>
            </a:r>
            <a:r>
              <a:rPr lang="en-US" dirty="0" err="1" smtClean="0"/>
              <a:t>AlfaTelecom</a:t>
            </a:r>
            <a:r>
              <a:rPr lang="en-US" dirty="0" smtClean="0"/>
              <a:t>)- together represent 25% of the RIPE region </a:t>
            </a:r>
            <a:r>
              <a:rPr lang="en-US" dirty="0" err="1" smtClean="0"/>
              <a:t>phishtank</a:t>
            </a:r>
            <a:r>
              <a:rPr lang="en-US" dirty="0" smtClean="0"/>
              <a:t> listings </a:t>
            </a:r>
            <a:endParaRPr lang="en-US" dirty="0"/>
          </a:p>
        </p:txBody>
      </p:sp>
      <p:graphicFrame>
        <p:nvGraphicFramePr>
          <p:cNvPr id="8" name="Chart 7"/>
          <p:cNvGraphicFramePr/>
          <p:nvPr/>
        </p:nvGraphicFramePr>
        <p:xfrm>
          <a:off x="0" y="1417638"/>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Malicious Activity by ASN</a:t>
            </a:r>
            <a:endParaRPr lang="en-US" dirty="0"/>
          </a:p>
        </p:txBody>
      </p:sp>
      <p:graphicFrame>
        <p:nvGraphicFramePr>
          <p:cNvPr id="10" name="Chart 9"/>
          <p:cNvGraphicFramePr/>
          <p:nvPr/>
        </p:nvGraphicFramePr>
        <p:xfrm>
          <a:off x="0" y="1417638"/>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nvGraphicFramePr>
        <p:xfrm>
          <a:off x="4419600" y="1417638"/>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nvGraphicFramePr>
        <p:xfrm>
          <a:off x="4572000" y="4160838"/>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Malicious Activity Discussion	</a:t>
            </a:r>
            <a:endParaRPr lang="en-US" dirty="0"/>
          </a:p>
        </p:txBody>
      </p:sp>
      <p:sp>
        <p:nvSpPr>
          <p:cNvPr id="3" name="Content Placeholder 2"/>
          <p:cNvSpPr>
            <a:spLocks noGrp="1"/>
          </p:cNvSpPr>
          <p:nvPr>
            <p:ph idx="1"/>
          </p:nvPr>
        </p:nvSpPr>
        <p:spPr>
          <a:xfrm>
            <a:off x="3886200" y="1600200"/>
            <a:ext cx="4800600" cy="4525963"/>
          </a:xfrm>
        </p:spPr>
        <p:txBody>
          <a:bodyPr>
            <a:normAutofit fontScale="70000" lnSpcReduction="20000"/>
          </a:bodyPr>
          <a:lstStyle/>
          <a:p>
            <a:endParaRPr lang="en-US" dirty="0" smtClean="0"/>
          </a:p>
          <a:p>
            <a:r>
              <a:rPr lang="en-US" dirty="0" smtClean="0"/>
              <a:t>AS9121 - TTNET Turk </a:t>
            </a:r>
            <a:r>
              <a:rPr lang="en-US" dirty="0" err="1" smtClean="0"/>
              <a:t>Telekomunikasyon</a:t>
            </a:r>
            <a:r>
              <a:rPr lang="en-US" dirty="0" smtClean="0"/>
              <a:t> accounts for almost 25% of </a:t>
            </a:r>
            <a:r>
              <a:rPr lang="en-US" dirty="0" err="1" smtClean="0"/>
              <a:t>darknet</a:t>
            </a:r>
            <a:r>
              <a:rPr lang="en-US" dirty="0" smtClean="0"/>
              <a:t> scanning </a:t>
            </a:r>
            <a:r>
              <a:rPr lang="en-US" dirty="0" err="1" smtClean="0"/>
              <a:t>IPs</a:t>
            </a:r>
            <a:r>
              <a:rPr lang="en-US" dirty="0" smtClean="0"/>
              <a:t> from RIPE region</a:t>
            </a:r>
          </a:p>
          <a:p>
            <a:r>
              <a:rPr lang="en-US" dirty="0" smtClean="0"/>
              <a:t>AS9121 – TTNET Turk </a:t>
            </a:r>
            <a:r>
              <a:rPr lang="en-US" dirty="0" err="1" smtClean="0"/>
              <a:t>Telekomunikasyon</a:t>
            </a:r>
            <a:r>
              <a:rPr lang="en-US" dirty="0" smtClean="0"/>
              <a:t> is also almost 10% of </a:t>
            </a:r>
            <a:r>
              <a:rPr lang="en-US" dirty="0" err="1" smtClean="0"/>
              <a:t>IPs</a:t>
            </a:r>
            <a:r>
              <a:rPr lang="en-US" dirty="0" smtClean="0"/>
              <a:t> on </a:t>
            </a:r>
            <a:r>
              <a:rPr lang="en-US" dirty="0" err="1" smtClean="0"/>
              <a:t>ssh</a:t>
            </a:r>
            <a:r>
              <a:rPr lang="en-US" dirty="0" smtClean="0"/>
              <a:t>-brute-force activity lists as well as </a:t>
            </a:r>
            <a:r>
              <a:rPr lang="en-US" dirty="0" err="1" smtClean="0"/>
              <a:t>dshield</a:t>
            </a:r>
            <a:r>
              <a:rPr lang="en-US" dirty="0" smtClean="0"/>
              <a:t>.  </a:t>
            </a:r>
            <a:r>
              <a:rPr lang="en-US" dirty="0" err="1" smtClean="0"/>
              <a:t>Unsually</a:t>
            </a:r>
            <a:r>
              <a:rPr lang="en-US" dirty="0" smtClean="0"/>
              <a:t> lower IP listings from France</a:t>
            </a:r>
          </a:p>
          <a:p>
            <a:r>
              <a:rPr lang="en-US" dirty="0" smtClean="0"/>
              <a:t>Zeus list </a:t>
            </a:r>
            <a:r>
              <a:rPr lang="en-US" dirty="0" err="1" smtClean="0"/>
              <a:t>IPs</a:t>
            </a:r>
            <a:r>
              <a:rPr lang="en-US" dirty="0" smtClean="0"/>
              <a:t> too few for meaningful results but more than half of all reported C&amp;C </a:t>
            </a:r>
            <a:r>
              <a:rPr lang="en-US" dirty="0" err="1" smtClean="0"/>
              <a:t>IPs</a:t>
            </a:r>
            <a:r>
              <a:rPr lang="en-US" dirty="0" smtClean="0"/>
              <a:t> are in RIPE region.</a:t>
            </a:r>
            <a:endParaRPr lang="en-US" dirty="0"/>
          </a:p>
        </p:txBody>
      </p:sp>
      <p:graphicFrame>
        <p:nvGraphicFramePr>
          <p:cNvPr id="4" name="Table 3"/>
          <p:cNvGraphicFramePr>
            <a:graphicFrameLocks noGrp="1"/>
          </p:cNvGraphicFramePr>
          <p:nvPr/>
        </p:nvGraphicFramePr>
        <p:xfrm>
          <a:off x="457200" y="1752600"/>
          <a:ext cx="3238500" cy="2651759"/>
        </p:xfrm>
        <a:graphic>
          <a:graphicData uri="http://schemas.openxmlformats.org/drawingml/2006/table">
            <a:tbl>
              <a:tblPr firstRow="1" bandRow="1">
                <a:tableStyleId>{5C22544A-7EE6-4342-B048-85BDC9FD1C3A}</a:tableStyleId>
              </a:tblPr>
              <a:tblGrid>
                <a:gridCol w="1079500"/>
                <a:gridCol w="1079500"/>
                <a:gridCol w="1079500"/>
              </a:tblGrid>
              <a:tr h="306925">
                <a:tc>
                  <a:txBody>
                    <a:bodyPr/>
                    <a:lstStyle/>
                    <a:p>
                      <a:r>
                        <a:rPr lang="en-US" dirty="0" smtClean="0"/>
                        <a:t>List</a:t>
                      </a:r>
                      <a:endParaRPr lang="en-US" dirty="0"/>
                    </a:p>
                  </a:txBody>
                  <a:tcPr/>
                </a:tc>
                <a:tc>
                  <a:txBody>
                    <a:bodyPr/>
                    <a:lstStyle/>
                    <a:p>
                      <a:r>
                        <a:rPr lang="en-US" dirty="0" smtClean="0"/>
                        <a:t>Total </a:t>
                      </a:r>
                      <a:r>
                        <a:rPr lang="en-US" dirty="0" err="1" smtClean="0"/>
                        <a:t>IPs</a:t>
                      </a:r>
                      <a:endParaRPr lang="en-US" dirty="0"/>
                    </a:p>
                  </a:txBody>
                  <a:tcPr/>
                </a:tc>
                <a:tc>
                  <a:txBody>
                    <a:bodyPr/>
                    <a:lstStyle/>
                    <a:p>
                      <a:r>
                        <a:rPr lang="en-US" dirty="0" smtClean="0"/>
                        <a:t>RIPE </a:t>
                      </a:r>
                      <a:r>
                        <a:rPr lang="en-US" dirty="0" err="1" smtClean="0"/>
                        <a:t>IPs</a:t>
                      </a:r>
                      <a:endParaRPr lang="en-US" dirty="0"/>
                    </a:p>
                  </a:txBody>
                  <a:tcPr/>
                </a:tc>
              </a:tr>
              <a:tr h="359745">
                <a:tc>
                  <a:txBody>
                    <a:bodyPr/>
                    <a:lstStyle/>
                    <a:p>
                      <a:r>
                        <a:rPr lang="en-US" dirty="0" err="1" smtClean="0"/>
                        <a:t>ssh</a:t>
                      </a:r>
                      <a:r>
                        <a:rPr lang="en-US" baseline="0" dirty="0" smtClean="0"/>
                        <a:t> brute-force</a:t>
                      </a:r>
                      <a:endParaRPr lang="en-US" dirty="0"/>
                    </a:p>
                  </a:txBody>
                  <a:tcPr/>
                </a:tc>
                <a:tc>
                  <a:txBody>
                    <a:bodyPr/>
                    <a:lstStyle/>
                    <a:p>
                      <a:r>
                        <a:rPr lang="en-US" dirty="0" smtClean="0"/>
                        <a:t>65K</a:t>
                      </a:r>
                      <a:endParaRPr lang="en-US" dirty="0"/>
                    </a:p>
                  </a:txBody>
                  <a:tcPr/>
                </a:tc>
                <a:tc>
                  <a:txBody>
                    <a:bodyPr/>
                    <a:lstStyle/>
                    <a:p>
                      <a:r>
                        <a:rPr lang="en-US" dirty="0" smtClean="0"/>
                        <a:t>22K</a:t>
                      </a:r>
                      <a:endParaRPr lang="en-US" dirty="0"/>
                    </a:p>
                  </a:txBody>
                  <a:tcPr/>
                </a:tc>
              </a:tr>
              <a:tr h="306925">
                <a:tc>
                  <a:txBody>
                    <a:bodyPr/>
                    <a:lstStyle/>
                    <a:p>
                      <a:r>
                        <a:rPr lang="en-US" dirty="0" err="1" smtClean="0"/>
                        <a:t>Dshield</a:t>
                      </a:r>
                      <a:endParaRPr lang="en-US" dirty="0"/>
                    </a:p>
                  </a:txBody>
                  <a:tcPr/>
                </a:tc>
                <a:tc>
                  <a:txBody>
                    <a:bodyPr/>
                    <a:lstStyle/>
                    <a:p>
                      <a:r>
                        <a:rPr lang="en-US" dirty="0" smtClean="0"/>
                        <a:t>754K</a:t>
                      </a:r>
                      <a:endParaRPr lang="en-US" dirty="0"/>
                    </a:p>
                  </a:txBody>
                  <a:tcPr/>
                </a:tc>
                <a:tc>
                  <a:txBody>
                    <a:bodyPr/>
                    <a:lstStyle/>
                    <a:p>
                      <a:r>
                        <a:rPr lang="en-US" dirty="0" smtClean="0"/>
                        <a:t>314K</a:t>
                      </a:r>
                      <a:endParaRPr lang="en-US" dirty="0"/>
                    </a:p>
                  </a:txBody>
                  <a:tcPr/>
                </a:tc>
              </a:tr>
              <a:tr h="359745">
                <a:tc>
                  <a:txBody>
                    <a:bodyPr/>
                    <a:lstStyle/>
                    <a:p>
                      <a:r>
                        <a:rPr lang="en-US" dirty="0" err="1" smtClean="0"/>
                        <a:t>Darknet</a:t>
                      </a:r>
                      <a:r>
                        <a:rPr lang="en-US" dirty="0" smtClean="0"/>
                        <a:t> Scanning</a:t>
                      </a:r>
                      <a:endParaRPr lang="en-US" dirty="0"/>
                    </a:p>
                  </a:txBody>
                  <a:tcPr/>
                </a:tc>
                <a:tc>
                  <a:txBody>
                    <a:bodyPr/>
                    <a:lstStyle/>
                    <a:p>
                      <a:r>
                        <a:rPr lang="en-US" dirty="0" smtClean="0"/>
                        <a:t>158K</a:t>
                      </a:r>
                      <a:endParaRPr lang="en-US" dirty="0"/>
                    </a:p>
                  </a:txBody>
                  <a:tcPr/>
                </a:tc>
                <a:tc>
                  <a:txBody>
                    <a:bodyPr/>
                    <a:lstStyle/>
                    <a:p>
                      <a:r>
                        <a:rPr lang="en-US" dirty="0" smtClean="0"/>
                        <a:t>83K</a:t>
                      </a:r>
                    </a:p>
                  </a:txBody>
                  <a:tcPr/>
                </a:tc>
              </a:tr>
              <a:tr h="359745">
                <a:tc>
                  <a:txBody>
                    <a:bodyPr/>
                    <a:lstStyle/>
                    <a:p>
                      <a:r>
                        <a:rPr lang="en-US" dirty="0" smtClean="0"/>
                        <a:t>Zeus</a:t>
                      </a:r>
                      <a:endParaRPr lang="en-US" dirty="0"/>
                    </a:p>
                  </a:txBody>
                  <a:tcPr/>
                </a:tc>
                <a:tc>
                  <a:txBody>
                    <a:bodyPr/>
                    <a:lstStyle/>
                    <a:p>
                      <a:r>
                        <a:rPr lang="en-US" dirty="0" smtClean="0"/>
                        <a:t>215</a:t>
                      </a:r>
                      <a:endParaRPr lang="en-US" dirty="0"/>
                    </a:p>
                  </a:txBody>
                  <a:tcPr/>
                </a:tc>
                <a:tc>
                  <a:txBody>
                    <a:bodyPr/>
                    <a:lstStyle/>
                    <a:p>
                      <a:r>
                        <a:rPr lang="en-US" dirty="0" smtClean="0"/>
                        <a:t>161</a:t>
                      </a:r>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a:t>
            </a:r>
            <a:r>
              <a:rPr lang="en-US" dirty="0" err="1" smtClean="0"/>
              <a:t>ASNs</a:t>
            </a:r>
            <a:r>
              <a:rPr lang="en-US" dirty="0" smtClean="0"/>
              <a:t> the most useful boundary?</a:t>
            </a:r>
            <a:endParaRPr lang="en-US" dirty="0"/>
          </a:p>
        </p:txBody>
      </p:sp>
      <p:sp>
        <p:nvSpPr>
          <p:cNvPr id="3" name="Content Placeholder 2"/>
          <p:cNvSpPr>
            <a:spLocks noGrp="1"/>
          </p:cNvSpPr>
          <p:nvPr>
            <p:ph idx="1"/>
          </p:nvPr>
        </p:nvSpPr>
        <p:spPr/>
        <p:txBody>
          <a:bodyPr>
            <a:normAutofit/>
          </a:bodyPr>
          <a:lstStyle/>
          <a:p>
            <a:r>
              <a:rPr lang="en-US" dirty="0" smtClean="0"/>
              <a:t>ASN does not necessarily indicate administrative domain</a:t>
            </a:r>
          </a:p>
          <a:p>
            <a:r>
              <a:rPr lang="en-US" dirty="0" smtClean="0"/>
              <a:t>How can we more effectively identify administrative domains</a:t>
            </a:r>
          </a:p>
          <a:p>
            <a:r>
              <a:rPr lang="en-US" dirty="0" smtClean="0"/>
              <a:t>We used prefixes observed from our view</a:t>
            </a:r>
          </a:p>
          <a:p>
            <a:r>
              <a:rPr lang="en-US" dirty="0" smtClean="0"/>
              <a:t>Quality of reputation data, and proper identification of administrative domains should evolve from additional views</a:t>
            </a:r>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Prefix SPAM List IP Distribution</a:t>
            </a:r>
            <a:endParaRPr lang="en-US" dirty="0"/>
          </a:p>
        </p:txBody>
      </p:sp>
      <p:sp>
        <p:nvSpPr>
          <p:cNvPr id="3" name="Content Placeholder 2"/>
          <p:cNvSpPr>
            <a:spLocks noGrp="1"/>
          </p:cNvSpPr>
          <p:nvPr>
            <p:ph idx="1"/>
          </p:nvPr>
        </p:nvSpPr>
        <p:spPr>
          <a:xfrm>
            <a:off x="457200" y="4343400"/>
            <a:ext cx="8229600" cy="2209800"/>
          </a:xfrm>
        </p:spPr>
        <p:txBody>
          <a:bodyPr>
            <a:normAutofit fontScale="55000" lnSpcReduction="20000"/>
          </a:bodyPr>
          <a:lstStyle/>
          <a:p>
            <a:r>
              <a:rPr lang="en-US" dirty="0" smtClean="0"/>
              <a:t>BGP RIPE region prefixes 88350 out of total routing table of ~360K</a:t>
            </a:r>
          </a:p>
          <a:p>
            <a:r>
              <a:rPr lang="en-US" dirty="0" smtClean="0"/>
              <a:t>No surprise that large prefixes have large numbers of </a:t>
            </a:r>
            <a:r>
              <a:rPr lang="en-US" dirty="0" err="1" smtClean="0"/>
              <a:t>IPs</a:t>
            </a:r>
            <a:r>
              <a:rPr lang="en-US" dirty="0" smtClean="0"/>
              <a:t> in BRBL</a:t>
            </a:r>
          </a:p>
          <a:p>
            <a:r>
              <a:rPr lang="en-US" dirty="0" smtClean="0"/>
              <a:t>BUT – still a surprise that 15 prefixes have over 500K </a:t>
            </a:r>
            <a:r>
              <a:rPr lang="en-US" dirty="0" err="1" smtClean="0"/>
              <a:t>IPs</a:t>
            </a:r>
            <a:r>
              <a:rPr lang="en-US" dirty="0" smtClean="0"/>
              <a:t> in the BRBL</a:t>
            </a:r>
          </a:p>
          <a:p>
            <a:r>
              <a:rPr lang="en-US" dirty="0" smtClean="0"/>
              <a:t>88.224.0.0/11 – Turk </a:t>
            </a:r>
            <a:r>
              <a:rPr lang="en-US" dirty="0" err="1" smtClean="0"/>
              <a:t>Telcom</a:t>
            </a:r>
            <a:r>
              <a:rPr lang="en-US" dirty="0" smtClean="0"/>
              <a:t> has 1.4M </a:t>
            </a:r>
            <a:r>
              <a:rPr lang="en-US" dirty="0" err="1" smtClean="0"/>
              <a:t>IPs</a:t>
            </a:r>
            <a:r>
              <a:rPr lang="en-US" dirty="0" smtClean="0"/>
              <a:t> out of an allocation of 2M on BRBL</a:t>
            </a:r>
          </a:p>
          <a:p>
            <a:r>
              <a:rPr lang="en-US" dirty="0" smtClean="0"/>
              <a:t>83.0.0.0/11 - </a:t>
            </a:r>
            <a:r>
              <a:rPr lang="en-US" dirty="0" err="1" smtClean="0"/>
              <a:t>Telekomunikacja</a:t>
            </a:r>
            <a:r>
              <a:rPr lang="en-US" dirty="0" smtClean="0"/>
              <a:t> </a:t>
            </a:r>
            <a:r>
              <a:rPr lang="en-US" dirty="0" err="1" smtClean="0"/>
              <a:t>Polska</a:t>
            </a:r>
            <a:r>
              <a:rPr lang="en-US" dirty="0" smtClean="0"/>
              <a:t> S.A has 1.2M </a:t>
            </a:r>
            <a:r>
              <a:rPr lang="en-US" dirty="0" err="1" smtClean="0"/>
              <a:t>Ips</a:t>
            </a:r>
            <a:r>
              <a:rPr lang="en-US" dirty="0" smtClean="0"/>
              <a:t> out of 2M on BRBL</a:t>
            </a:r>
          </a:p>
          <a:p>
            <a:r>
              <a:rPr lang="en-US" dirty="0" smtClean="0"/>
              <a:t>All 50 prefixes shown above have </a:t>
            </a:r>
            <a:r>
              <a:rPr lang="en-US" dirty="0" err="1" smtClean="0"/>
              <a:t>atleast</a:t>
            </a:r>
            <a:r>
              <a:rPr lang="en-US" dirty="0" smtClean="0"/>
              <a:t> 200K </a:t>
            </a:r>
            <a:r>
              <a:rPr lang="en-US" dirty="0" err="1" smtClean="0"/>
              <a:t>Ips</a:t>
            </a:r>
            <a:r>
              <a:rPr lang="en-US" dirty="0" smtClean="0"/>
              <a:t> on BRBL or </a:t>
            </a:r>
            <a:r>
              <a:rPr lang="en-US" dirty="0" err="1" smtClean="0"/>
              <a:t>atleast</a:t>
            </a:r>
            <a:r>
              <a:rPr lang="en-US" dirty="0" smtClean="0"/>
              <a:t> 780 /24 blocks</a:t>
            </a:r>
          </a:p>
          <a:p>
            <a:endParaRPr lang="en-US" dirty="0" smtClean="0"/>
          </a:p>
          <a:p>
            <a:endParaRPr lang="en-US" dirty="0"/>
          </a:p>
        </p:txBody>
      </p:sp>
      <p:graphicFrame>
        <p:nvGraphicFramePr>
          <p:cNvPr id="4" name="Chart 3"/>
          <p:cNvGraphicFramePr/>
          <p:nvPr/>
        </p:nvGraphicFramePr>
        <p:xfrm>
          <a:off x="0" y="1295400"/>
          <a:ext cx="89916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166222" y="1417638"/>
            <a:ext cx="659155" cy="369332"/>
          </a:xfrm>
          <a:prstGeom prst="rect">
            <a:avLst/>
          </a:prstGeom>
          <a:noFill/>
        </p:spPr>
        <p:txBody>
          <a:bodyPr wrap="none" rtlCol="0">
            <a:spAutoFit/>
          </a:bodyPr>
          <a:lstStyle/>
          <a:p>
            <a:r>
              <a:rPr lang="en-US" dirty="0" smtClean="0"/>
              <a:t>BRBL</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BGP Prefix SPAM List IP Distribution</a:t>
            </a:r>
            <a:endParaRPr lang="en-US" dirty="0"/>
          </a:p>
        </p:txBody>
      </p:sp>
      <p:sp>
        <p:nvSpPr>
          <p:cNvPr id="3" name="Content Placeholder 2"/>
          <p:cNvSpPr>
            <a:spLocks noGrp="1"/>
          </p:cNvSpPr>
          <p:nvPr>
            <p:ph idx="1"/>
          </p:nvPr>
        </p:nvSpPr>
        <p:spPr>
          <a:xfrm>
            <a:off x="457200" y="4267200"/>
            <a:ext cx="8229600" cy="1858963"/>
          </a:xfrm>
        </p:spPr>
        <p:txBody>
          <a:bodyPr>
            <a:normAutofit fontScale="70000" lnSpcReduction="20000"/>
          </a:bodyPr>
          <a:lstStyle/>
          <a:p>
            <a:r>
              <a:rPr lang="en-US" dirty="0" smtClean="0"/>
              <a:t>Even for CBL all 50 of the prefixes shown above have </a:t>
            </a:r>
            <a:r>
              <a:rPr lang="en-US" dirty="0" err="1" smtClean="0"/>
              <a:t>atleast</a:t>
            </a:r>
            <a:r>
              <a:rPr lang="en-US" dirty="0" smtClean="0"/>
              <a:t> 7.5K </a:t>
            </a:r>
            <a:r>
              <a:rPr lang="en-US" dirty="0" err="1" smtClean="0"/>
              <a:t>IPs</a:t>
            </a:r>
            <a:r>
              <a:rPr lang="en-US" dirty="0" smtClean="0"/>
              <a:t> listed</a:t>
            </a:r>
          </a:p>
          <a:p>
            <a:r>
              <a:rPr lang="en-US" dirty="0" smtClean="0"/>
              <a:t>178.120.0.0/13 – BELTELECOM has almost 70K </a:t>
            </a:r>
            <a:r>
              <a:rPr lang="en-US" dirty="0" err="1" smtClean="0"/>
              <a:t>IPs</a:t>
            </a:r>
            <a:r>
              <a:rPr lang="en-US" dirty="0" smtClean="0"/>
              <a:t> listed in the CBL</a:t>
            </a:r>
          </a:p>
          <a:p>
            <a:r>
              <a:rPr lang="en-US" dirty="0" smtClean="0"/>
              <a:t>84.128.0.0/10 - Deutsche Telekom AG has roughly 35K </a:t>
            </a:r>
            <a:r>
              <a:rPr lang="en-US" dirty="0" err="1" smtClean="0"/>
              <a:t>IPs</a:t>
            </a:r>
            <a:r>
              <a:rPr lang="en-US" dirty="0" smtClean="0"/>
              <a:t> on CBL and 80K </a:t>
            </a:r>
            <a:r>
              <a:rPr lang="en-US" dirty="0" err="1" smtClean="0"/>
              <a:t>IPs</a:t>
            </a:r>
            <a:r>
              <a:rPr lang="en-US" dirty="0" smtClean="0"/>
              <a:t> in the BRBL</a:t>
            </a:r>
            <a:endParaRPr lang="en-US" dirty="0"/>
          </a:p>
        </p:txBody>
      </p:sp>
      <p:graphicFrame>
        <p:nvGraphicFramePr>
          <p:cNvPr id="4" name="Chart 3"/>
          <p:cNvGraphicFramePr/>
          <p:nvPr/>
        </p:nvGraphicFramePr>
        <p:xfrm>
          <a:off x="0" y="1417638"/>
          <a:ext cx="913765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93715" y="1644134"/>
            <a:ext cx="530915" cy="369332"/>
          </a:xfrm>
          <a:prstGeom prst="rect">
            <a:avLst/>
          </a:prstGeom>
          <a:noFill/>
        </p:spPr>
        <p:txBody>
          <a:bodyPr wrap="none" rtlCol="0">
            <a:spAutoFit/>
          </a:bodyPr>
          <a:lstStyle/>
          <a:p>
            <a:r>
              <a:rPr lang="en-US" dirty="0" smtClean="0"/>
              <a:t>CBL</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Amounts of IP addresses in SPAM lists</a:t>
            </a:r>
            <a:endParaRPr lang="en-US" dirty="0"/>
          </a:p>
        </p:txBody>
      </p:sp>
      <p:graphicFrame>
        <p:nvGraphicFramePr>
          <p:cNvPr id="3" name="Chart 2"/>
          <p:cNvGraphicFramePr/>
          <p:nvPr/>
        </p:nvGraphicFramePr>
        <p:xfrm>
          <a:off x="0" y="1600200"/>
          <a:ext cx="9144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2"/>
          <p:cNvSpPr>
            <a:spLocks noGrp="1"/>
          </p:cNvSpPr>
          <p:nvPr>
            <p:ph idx="1"/>
          </p:nvPr>
        </p:nvSpPr>
        <p:spPr>
          <a:xfrm>
            <a:off x="457200" y="4267200"/>
            <a:ext cx="8229600" cy="1858963"/>
          </a:xfrm>
        </p:spPr>
        <p:txBody>
          <a:bodyPr>
            <a:normAutofit fontScale="92500" lnSpcReduction="10000"/>
          </a:bodyPr>
          <a:lstStyle/>
          <a:p>
            <a:r>
              <a:rPr lang="en-US" dirty="0" smtClean="0"/>
              <a:t>253 prefixes are completely included</a:t>
            </a:r>
          </a:p>
          <a:p>
            <a:r>
              <a:rPr lang="en-US" dirty="0" smtClean="0"/>
              <a:t>Over 3500 prefixes out of all RIPE region prefixes have over 85% of their IP address block listed in the BRBL</a:t>
            </a:r>
            <a:endParaRPr lang="en-US" dirty="0"/>
          </a:p>
        </p:txBody>
      </p:sp>
      <p:sp>
        <p:nvSpPr>
          <p:cNvPr id="5" name="TextBox 4"/>
          <p:cNvSpPr txBox="1"/>
          <p:nvPr/>
        </p:nvSpPr>
        <p:spPr>
          <a:xfrm>
            <a:off x="7666085" y="1611868"/>
            <a:ext cx="854170" cy="369332"/>
          </a:xfrm>
          <a:prstGeom prst="rect">
            <a:avLst/>
          </a:prstGeom>
          <a:noFill/>
        </p:spPr>
        <p:txBody>
          <a:bodyPr wrap="none" rtlCol="0">
            <a:spAutoFit/>
          </a:bodyPr>
          <a:lstStyle/>
          <a:p>
            <a:r>
              <a:rPr lang="en-US" dirty="0" smtClean="0"/>
              <a:t>BRBL-R</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Amounts of IP Address in SPAM Lists</a:t>
            </a:r>
            <a:endParaRPr lang="en-US" dirty="0"/>
          </a:p>
        </p:txBody>
      </p:sp>
      <p:sp>
        <p:nvSpPr>
          <p:cNvPr id="3" name="Content Placeholder 2"/>
          <p:cNvSpPr>
            <a:spLocks noGrp="1"/>
          </p:cNvSpPr>
          <p:nvPr>
            <p:ph idx="1"/>
          </p:nvPr>
        </p:nvSpPr>
        <p:spPr>
          <a:xfrm>
            <a:off x="457200" y="4343400"/>
            <a:ext cx="8229600" cy="1782763"/>
          </a:xfrm>
        </p:spPr>
        <p:txBody>
          <a:bodyPr>
            <a:normAutofit fontScale="92500" lnSpcReduction="20000"/>
          </a:bodyPr>
          <a:lstStyle/>
          <a:p>
            <a:r>
              <a:rPr lang="en-US" dirty="0" smtClean="0"/>
              <a:t>12 prefixes mostly /24 - /23 have over 90% of their </a:t>
            </a:r>
            <a:r>
              <a:rPr lang="en-US" dirty="0" err="1" smtClean="0"/>
              <a:t>IPs</a:t>
            </a:r>
            <a:r>
              <a:rPr lang="en-US" dirty="0" smtClean="0"/>
              <a:t> listed in CBL</a:t>
            </a:r>
          </a:p>
          <a:p>
            <a:r>
              <a:rPr lang="en-US" dirty="0" smtClean="0"/>
              <a:t>All 50 of the prefixes shown above have at least 50% of their </a:t>
            </a:r>
            <a:r>
              <a:rPr lang="en-US" dirty="0" err="1" smtClean="0"/>
              <a:t>IPs</a:t>
            </a:r>
            <a:r>
              <a:rPr lang="en-US" dirty="0" smtClean="0"/>
              <a:t> listed in the CBL</a:t>
            </a:r>
            <a:endParaRPr lang="en-US" dirty="0"/>
          </a:p>
        </p:txBody>
      </p:sp>
      <p:graphicFrame>
        <p:nvGraphicFramePr>
          <p:cNvPr id="4" name="Chart 3"/>
          <p:cNvGraphicFramePr/>
          <p:nvPr/>
        </p:nvGraphicFramePr>
        <p:xfrm>
          <a:off x="-25400" y="1417638"/>
          <a:ext cx="91694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Malware/Phishing Hosting IP Address Distribution</a:t>
            </a:r>
            <a:endParaRPr lang="en-US" dirty="0"/>
          </a:p>
        </p:txBody>
      </p:sp>
      <p:graphicFrame>
        <p:nvGraphicFramePr>
          <p:cNvPr id="4" name="Chart 3"/>
          <p:cNvGraphicFramePr/>
          <p:nvPr/>
        </p:nvGraphicFramePr>
        <p:xfrm>
          <a:off x="228600" y="1600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114800" y="16002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a:spLocks noGrp="1"/>
          </p:cNvSpPr>
          <p:nvPr>
            <p:ph idx="1"/>
          </p:nvPr>
        </p:nvSpPr>
        <p:spPr>
          <a:xfrm>
            <a:off x="457200" y="4343400"/>
            <a:ext cx="8229600" cy="1782763"/>
          </a:xfrm>
        </p:spPr>
        <p:txBody>
          <a:bodyPr>
            <a:normAutofit fontScale="77500" lnSpcReduction="20000"/>
          </a:bodyPr>
          <a:lstStyle/>
          <a:p>
            <a:r>
              <a:rPr lang="en-US" dirty="0" smtClean="0"/>
              <a:t>Relative percentages of </a:t>
            </a:r>
            <a:r>
              <a:rPr lang="en-US" dirty="0" err="1" smtClean="0"/>
              <a:t>IPs</a:t>
            </a:r>
            <a:r>
              <a:rPr lang="en-US" dirty="0" smtClean="0"/>
              <a:t> for the top 50 prefixes for each data type are shown above</a:t>
            </a:r>
          </a:p>
          <a:p>
            <a:r>
              <a:rPr lang="en-US" dirty="0" smtClean="0"/>
              <a:t>90.176.0.0/13 and 90.180.0.0/14 - </a:t>
            </a:r>
            <a:r>
              <a:rPr lang="en-US" dirty="0" err="1" smtClean="0"/>
              <a:t>Telefonica</a:t>
            </a:r>
            <a:r>
              <a:rPr lang="en-US" dirty="0" smtClean="0"/>
              <a:t> O2 Czech Republic appear on both lists.  Together 40% of SURBL entries and 56% of </a:t>
            </a:r>
            <a:r>
              <a:rPr lang="en-US" dirty="0" err="1" smtClean="0"/>
              <a:t>hphosts</a:t>
            </a:r>
            <a:r>
              <a:rPr lang="en-US" dirty="0" smtClean="0"/>
              <a:t> entries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Malicious Activity List IP Distribution</a:t>
            </a:r>
            <a:endParaRPr lang="en-US" dirty="0"/>
          </a:p>
        </p:txBody>
      </p:sp>
      <p:sp>
        <p:nvSpPr>
          <p:cNvPr id="3" name="Content Placeholder 2"/>
          <p:cNvSpPr>
            <a:spLocks noGrp="1"/>
          </p:cNvSpPr>
          <p:nvPr>
            <p:ph idx="1"/>
          </p:nvPr>
        </p:nvSpPr>
        <p:spPr>
          <a:xfrm>
            <a:off x="4267200" y="4160838"/>
            <a:ext cx="4419600" cy="2743200"/>
          </a:xfrm>
        </p:spPr>
        <p:txBody>
          <a:bodyPr>
            <a:normAutofit fontScale="47500" lnSpcReduction="20000"/>
          </a:bodyPr>
          <a:lstStyle/>
          <a:p>
            <a:r>
              <a:rPr lang="en-US" dirty="0" smtClean="0"/>
              <a:t>Relative percentages of </a:t>
            </a:r>
            <a:r>
              <a:rPr lang="en-US" dirty="0" err="1" smtClean="0"/>
              <a:t>IPs</a:t>
            </a:r>
            <a:r>
              <a:rPr lang="en-US" dirty="0" smtClean="0"/>
              <a:t> in the top 50 prefixes are shown above</a:t>
            </a:r>
          </a:p>
          <a:p>
            <a:r>
              <a:rPr lang="en-US" dirty="0" smtClean="0"/>
              <a:t>95.24.0.0/13, 2.92.0.0/14, 93.80.0.0/15  and 95.26.0.0/15 - CORBINA TELECOM accounts for 31% of all scanning </a:t>
            </a:r>
            <a:r>
              <a:rPr lang="en-US" dirty="0" err="1" smtClean="0"/>
              <a:t>IPs</a:t>
            </a:r>
            <a:r>
              <a:rPr lang="en-US" dirty="0" smtClean="0"/>
              <a:t> in the top 50 prefixes in RIPE region</a:t>
            </a:r>
          </a:p>
          <a:p>
            <a:r>
              <a:rPr lang="en-US" dirty="0" smtClean="0"/>
              <a:t>94.73.145.0/24 - </a:t>
            </a:r>
            <a:r>
              <a:rPr lang="en-US" dirty="0" err="1" smtClean="0"/>
              <a:t>Cizgi</a:t>
            </a:r>
            <a:r>
              <a:rPr lang="en-US" dirty="0" smtClean="0"/>
              <a:t> Telekom is almost 22% of the activity from top 50 prefixes in RIPE region</a:t>
            </a:r>
          </a:p>
          <a:p>
            <a:r>
              <a:rPr lang="en-US" dirty="0" smtClean="0"/>
              <a:t>85.214.0.0/16 and 85.214.0.0/15 - </a:t>
            </a:r>
            <a:r>
              <a:rPr lang="en-US" dirty="0" err="1" smtClean="0"/>
              <a:t>Strato</a:t>
            </a:r>
            <a:r>
              <a:rPr lang="en-US" dirty="0" smtClean="0"/>
              <a:t> AG represent 18% of </a:t>
            </a:r>
            <a:r>
              <a:rPr lang="en-US" dirty="0" err="1" smtClean="0"/>
              <a:t>ssh</a:t>
            </a:r>
            <a:r>
              <a:rPr lang="en-US" dirty="0" smtClean="0"/>
              <a:t> brute-force activity</a:t>
            </a:r>
          </a:p>
          <a:p>
            <a:r>
              <a:rPr lang="en-US" dirty="0" smtClean="0"/>
              <a:t>88.160.0.0/11 </a:t>
            </a:r>
            <a:r>
              <a:rPr lang="en-US" dirty="0" err="1" smtClean="0"/>
              <a:t>ProXad</a:t>
            </a:r>
            <a:r>
              <a:rPr lang="en-US" dirty="0" smtClean="0"/>
              <a:t> network – and 88.224.0.0/11 – Turk Telecom account for another 13%.</a:t>
            </a:r>
          </a:p>
          <a:p>
            <a:endParaRPr lang="en-US" dirty="0"/>
          </a:p>
        </p:txBody>
      </p:sp>
      <p:graphicFrame>
        <p:nvGraphicFramePr>
          <p:cNvPr id="4" name="Chart 3"/>
          <p:cNvGraphicFramePr/>
          <p:nvPr/>
        </p:nvGraphicFramePr>
        <p:xfrm>
          <a:off x="0" y="1600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267200" y="1417638"/>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0" y="4160838"/>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Reputation</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dirty="0" smtClean="0"/>
              <a:t>Network reputation is an attempt to construct a metric or set of metrics that illustrate the collective reputation of all hosts in your administrative domain</a:t>
            </a:r>
          </a:p>
          <a:p>
            <a:r>
              <a:rPr lang="en-US" dirty="0" smtClean="0"/>
              <a:t>While infected hosts and </a:t>
            </a:r>
            <a:r>
              <a:rPr lang="en-US" dirty="0" err="1" smtClean="0"/>
              <a:t>botnets</a:t>
            </a:r>
            <a:r>
              <a:rPr lang="en-US" dirty="0" smtClean="0"/>
              <a:t> are a fact of life, how much of such activity represents an acceptable level of network pollution 1%? 10% of all hosts?</a:t>
            </a:r>
          </a:p>
          <a:p>
            <a:r>
              <a:rPr lang="en-US" dirty="0" smtClean="0"/>
              <a:t>Hosts that engage in malicious activity such as spam, phishing, malware, scanning in a network reduce the externally visible global network reputation of that network – it does not go un-noticed</a:t>
            </a:r>
          </a:p>
          <a:p>
            <a:r>
              <a:rPr lang="en-US" dirty="0" smtClean="0"/>
              <a:t>Reputation of hosts on your network has an impact on the usability of your network as portions might get blocked for various services</a:t>
            </a:r>
          </a:p>
          <a:p>
            <a:r>
              <a:rPr lang="en-US" dirty="0" smtClean="0"/>
              <a:t>It can be seen that not all networks are equal when it comes to network reputation. What policies, topology, connectivity, other factors make some networks better than others?  How can we learn from them?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Regional Reputation Comparisons – SPAM </a:t>
            </a:r>
            <a:r>
              <a:rPr lang="en-US" dirty="0" err="1" smtClean="0"/>
              <a:t>RBLs</a:t>
            </a:r>
            <a:endParaRPr lang="en-US" dirty="0"/>
          </a:p>
        </p:txBody>
      </p:sp>
      <p:graphicFrame>
        <p:nvGraphicFramePr>
          <p:cNvPr id="4" name="Table 3"/>
          <p:cNvGraphicFramePr>
            <a:graphicFrameLocks noGrp="1"/>
          </p:cNvGraphicFramePr>
          <p:nvPr/>
        </p:nvGraphicFramePr>
        <p:xfrm>
          <a:off x="76200" y="1600200"/>
          <a:ext cx="9067799" cy="3962400"/>
        </p:xfrm>
        <a:graphic>
          <a:graphicData uri="http://schemas.openxmlformats.org/drawingml/2006/table">
            <a:tbl>
              <a:tblPr firstRow="1" bandRow="1">
                <a:tableStyleId>{5C22544A-7EE6-4342-B048-85BDC9FD1C3A}</a:tableStyleId>
              </a:tblPr>
              <a:tblGrid>
                <a:gridCol w="1832112"/>
                <a:gridCol w="1484243"/>
                <a:gridCol w="1298713"/>
                <a:gridCol w="1577009"/>
                <a:gridCol w="1364422"/>
                <a:gridCol w="1511300"/>
              </a:tblGrid>
              <a:tr h="990600">
                <a:tc>
                  <a:txBody>
                    <a:bodyPr/>
                    <a:lstStyle/>
                    <a:p>
                      <a:r>
                        <a:rPr lang="en-US" dirty="0" smtClean="0"/>
                        <a:t>SPAM RBL List</a:t>
                      </a:r>
                      <a:endParaRPr lang="en-US" dirty="0"/>
                    </a:p>
                  </a:txBody>
                  <a:tcPr/>
                </a:tc>
                <a:tc>
                  <a:txBody>
                    <a:bodyPr/>
                    <a:lstStyle/>
                    <a:p>
                      <a:r>
                        <a:rPr lang="en-US" dirty="0" smtClean="0"/>
                        <a:t>Total </a:t>
                      </a:r>
                      <a:r>
                        <a:rPr lang="en-US" dirty="0" err="1" smtClean="0"/>
                        <a:t>IPs</a:t>
                      </a:r>
                      <a:r>
                        <a:rPr lang="en-US" dirty="0" smtClean="0"/>
                        <a:t> on RBL</a:t>
                      </a:r>
                      <a:endParaRPr lang="en-US" dirty="0"/>
                    </a:p>
                  </a:txBody>
                  <a:tcPr/>
                </a:tc>
                <a:tc>
                  <a:txBody>
                    <a:bodyPr/>
                    <a:lstStyle/>
                    <a:p>
                      <a:r>
                        <a:rPr lang="en-US" dirty="0" smtClean="0"/>
                        <a:t>ARIN </a:t>
                      </a:r>
                      <a:r>
                        <a:rPr lang="en-US" dirty="0" err="1" smtClean="0"/>
                        <a:t>IPs</a:t>
                      </a:r>
                      <a:r>
                        <a:rPr lang="en-US" dirty="0" smtClean="0"/>
                        <a:t> (1.65B)</a:t>
                      </a:r>
                    </a:p>
                  </a:txBody>
                  <a:tcPr/>
                </a:tc>
                <a:tc>
                  <a:txBody>
                    <a:bodyPr/>
                    <a:lstStyle/>
                    <a:p>
                      <a:r>
                        <a:rPr lang="en-US" dirty="0" smtClean="0"/>
                        <a:t>LACNIC </a:t>
                      </a:r>
                      <a:r>
                        <a:rPr lang="en-US" dirty="0" err="1" smtClean="0"/>
                        <a:t>IPs</a:t>
                      </a:r>
                      <a:r>
                        <a:rPr lang="en-US" dirty="0" smtClean="0"/>
                        <a:t> (116M)</a:t>
                      </a:r>
                    </a:p>
                  </a:txBody>
                  <a:tcPr/>
                </a:tc>
                <a:tc>
                  <a:txBody>
                    <a:bodyPr/>
                    <a:lstStyle/>
                    <a:p>
                      <a:r>
                        <a:rPr lang="en-US" dirty="0" smtClean="0"/>
                        <a:t>RIPE </a:t>
                      </a:r>
                      <a:r>
                        <a:rPr lang="en-US" dirty="0" err="1" smtClean="0"/>
                        <a:t>IPs</a:t>
                      </a:r>
                      <a:r>
                        <a:rPr lang="en-US" dirty="0" smtClean="0"/>
                        <a:t> (733M)</a:t>
                      </a:r>
                    </a:p>
                  </a:txBody>
                  <a:tcPr/>
                </a:tc>
                <a:tc>
                  <a:txBody>
                    <a:bodyPr/>
                    <a:lstStyle/>
                    <a:p>
                      <a:r>
                        <a:rPr lang="en-US" dirty="0" smtClean="0"/>
                        <a:t>APNIC </a:t>
                      </a:r>
                      <a:r>
                        <a:rPr lang="en-US" dirty="0" err="1" smtClean="0"/>
                        <a:t>IPs</a:t>
                      </a:r>
                      <a:r>
                        <a:rPr lang="en-US" dirty="0" smtClean="0"/>
                        <a:t> (848M)</a:t>
                      </a:r>
                    </a:p>
                  </a:txBody>
                  <a:tcPr/>
                </a:tc>
              </a:tr>
              <a:tr h="990600">
                <a:tc>
                  <a:txBody>
                    <a:bodyPr/>
                    <a:lstStyle/>
                    <a:p>
                      <a:r>
                        <a:rPr lang="en-US" dirty="0" smtClean="0"/>
                        <a:t>Barracuda</a:t>
                      </a:r>
                      <a:endParaRPr lang="en-US" dirty="0"/>
                    </a:p>
                  </a:txBody>
                  <a:tcPr/>
                </a:tc>
                <a:tc>
                  <a:txBody>
                    <a:bodyPr/>
                    <a:lstStyle/>
                    <a:p>
                      <a:r>
                        <a:rPr lang="en-US" dirty="0" smtClean="0"/>
                        <a:t>128M</a:t>
                      </a:r>
                      <a:endParaRPr lang="en-US" dirty="0"/>
                    </a:p>
                  </a:txBody>
                  <a:tcPr/>
                </a:tc>
                <a:tc>
                  <a:txBody>
                    <a:bodyPr/>
                    <a:lstStyle/>
                    <a:p>
                      <a:r>
                        <a:rPr lang="en-US" dirty="0" smtClean="0"/>
                        <a:t>8.8M </a:t>
                      </a:r>
                    </a:p>
                    <a:p>
                      <a:r>
                        <a:rPr lang="en-US" dirty="0" smtClean="0"/>
                        <a:t>(RBL: 6.8%)</a:t>
                      </a:r>
                      <a:endParaRPr lang="en-US" dirty="0"/>
                    </a:p>
                  </a:txBody>
                  <a:tcPr/>
                </a:tc>
                <a:tc>
                  <a:txBody>
                    <a:bodyPr/>
                    <a:lstStyle/>
                    <a:p>
                      <a:r>
                        <a:rPr lang="en-US" dirty="0" smtClean="0"/>
                        <a:t>22.7M </a:t>
                      </a:r>
                    </a:p>
                    <a:p>
                      <a:r>
                        <a:rPr lang="en-US" dirty="0" smtClean="0"/>
                        <a:t>(RBL: 17%)</a:t>
                      </a:r>
                      <a:endParaRPr lang="en-US" dirty="0"/>
                    </a:p>
                  </a:txBody>
                  <a:tcPr/>
                </a:tc>
                <a:tc>
                  <a:txBody>
                    <a:bodyPr/>
                    <a:lstStyle/>
                    <a:p>
                      <a:r>
                        <a:rPr lang="en-US" dirty="0" smtClean="0"/>
                        <a:t>65M </a:t>
                      </a:r>
                    </a:p>
                    <a:p>
                      <a:r>
                        <a:rPr lang="en-US" dirty="0" smtClean="0"/>
                        <a:t>(RBL: 51%)</a:t>
                      </a:r>
                      <a:endParaRPr lang="en-US" dirty="0"/>
                    </a:p>
                  </a:txBody>
                  <a:tcPr/>
                </a:tc>
                <a:tc>
                  <a:txBody>
                    <a:bodyPr/>
                    <a:lstStyle/>
                    <a:p>
                      <a:r>
                        <a:rPr lang="en-US" dirty="0" smtClean="0"/>
                        <a:t>32M </a:t>
                      </a:r>
                    </a:p>
                    <a:p>
                      <a:r>
                        <a:rPr lang="en-US" dirty="0" smtClean="0"/>
                        <a:t>(RBL: 25%)</a:t>
                      </a:r>
                      <a:endParaRPr lang="en-US" dirty="0"/>
                    </a:p>
                  </a:txBody>
                  <a:tcPr/>
                </a:tc>
              </a:tr>
              <a:tr h="990600">
                <a:tc>
                  <a:txBody>
                    <a:bodyPr/>
                    <a:lstStyle/>
                    <a:p>
                      <a:r>
                        <a:rPr lang="en-US" dirty="0" smtClean="0"/>
                        <a:t>SPAMHAUS</a:t>
                      </a:r>
                      <a:r>
                        <a:rPr lang="en-US" baseline="0" dirty="0" smtClean="0"/>
                        <a:t> CBL</a:t>
                      </a:r>
                      <a:endParaRPr lang="en-US" dirty="0"/>
                    </a:p>
                  </a:txBody>
                  <a:tcPr/>
                </a:tc>
                <a:tc>
                  <a:txBody>
                    <a:bodyPr/>
                    <a:lstStyle/>
                    <a:p>
                      <a:r>
                        <a:rPr lang="en-US" dirty="0" smtClean="0"/>
                        <a:t>8.1M</a:t>
                      </a:r>
                      <a:endParaRPr lang="en-US" dirty="0"/>
                    </a:p>
                  </a:txBody>
                  <a:tcPr/>
                </a:tc>
                <a:tc>
                  <a:txBody>
                    <a:bodyPr/>
                    <a:lstStyle/>
                    <a:p>
                      <a:r>
                        <a:rPr lang="en-US" dirty="0" smtClean="0"/>
                        <a:t>122K </a:t>
                      </a:r>
                    </a:p>
                    <a:p>
                      <a:r>
                        <a:rPr lang="en-US" dirty="0" smtClean="0"/>
                        <a:t>(RBL: 1.5%)</a:t>
                      </a:r>
                      <a:endParaRPr lang="en-US" dirty="0"/>
                    </a:p>
                  </a:txBody>
                  <a:tcPr/>
                </a:tc>
                <a:tc>
                  <a:txBody>
                    <a:bodyPr/>
                    <a:lstStyle/>
                    <a:p>
                      <a:r>
                        <a:rPr lang="en-US" dirty="0" smtClean="0"/>
                        <a:t>1M </a:t>
                      </a:r>
                    </a:p>
                    <a:p>
                      <a:r>
                        <a:rPr lang="en-US" dirty="0" smtClean="0"/>
                        <a:t>(RBL: 12%)</a:t>
                      </a:r>
                      <a:endParaRPr lang="en-US" dirty="0"/>
                    </a:p>
                  </a:txBody>
                  <a:tcPr/>
                </a:tc>
                <a:tc>
                  <a:txBody>
                    <a:bodyPr/>
                    <a:lstStyle/>
                    <a:p>
                      <a:r>
                        <a:rPr lang="en-US" dirty="0" smtClean="0"/>
                        <a:t>2.6M </a:t>
                      </a:r>
                    </a:p>
                    <a:p>
                      <a:r>
                        <a:rPr lang="en-US" dirty="0" smtClean="0"/>
                        <a:t>(RBL: 32%)</a:t>
                      </a:r>
                      <a:endParaRPr lang="en-US" dirty="0"/>
                    </a:p>
                  </a:txBody>
                  <a:tcPr/>
                </a:tc>
                <a:tc>
                  <a:txBody>
                    <a:bodyPr/>
                    <a:lstStyle/>
                    <a:p>
                      <a:r>
                        <a:rPr lang="en-US" dirty="0" smtClean="0"/>
                        <a:t>3.2M </a:t>
                      </a:r>
                    </a:p>
                    <a:p>
                      <a:r>
                        <a:rPr lang="en-US" dirty="0" smtClean="0"/>
                        <a:t>(RBL: 39%)</a:t>
                      </a:r>
                      <a:endParaRPr lang="en-US" dirty="0"/>
                    </a:p>
                  </a:txBody>
                  <a:tcPr/>
                </a:tc>
              </a:tr>
              <a:tr h="990600">
                <a:tc>
                  <a:txBody>
                    <a:bodyPr/>
                    <a:lstStyle/>
                    <a:p>
                      <a:r>
                        <a:rPr lang="en-US" dirty="0" err="1" smtClean="0"/>
                        <a:t>SpamCop</a:t>
                      </a:r>
                      <a:endParaRPr lang="en-US" dirty="0"/>
                    </a:p>
                  </a:txBody>
                  <a:tcPr/>
                </a:tc>
                <a:tc>
                  <a:txBody>
                    <a:bodyPr/>
                    <a:lstStyle/>
                    <a:p>
                      <a:r>
                        <a:rPr lang="en-US" dirty="0" smtClean="0"/>
                        <a:t>325K</a:t>
                      </a:r>
                      <a:endParaRPr lang="en-US" dirty="0"/>
                    </a:p>
                  </a:txBody>
                  <a:tcPr/>
                </a:tc>
                <a:tc>
                  <a:txBody>
                    <a:bodyPr/>
                    <a:lstStyle/>
                    <a:p>
                      <a:r>
                        <a:rPr lang="en-US" dirty="0" smtClean="0"/>
                        <a:t>3.2K </a:t>
                      </a:r>
                    </a:p>
                    <a:p>
                      <a:r>
                        <a:rPr lang="en-US" dirty="0" smtClean="0"/>
                        <a:t>(RBL: 1%)</a:t>
                      </a:r>
                      <a:endParaRPr lang="en-US" dirty="0"/>
                    </a:p>
                  </a:txBody>
                  <a:tcPr/>
                </a:tc>
                <a:tc>
                  <a:txBody>
                    <a:bodyPr/>
                    <a:lstStyle/>
                    <a:p>
                      <a:r>
                        <a:rPr lang="en-US" dirty="0" smtClean="0"/>
                        <a:t>28K </a:t>
                      </a:r>
                    </a:p>
                    <a:p>
                      <a:r>
                        <a:rPr lang="en-US" dirty="0" smtClean="0"/>
                        <a:t>(RBL: 8%)</a:t>
                      </a:r>
                      <a:endParaRPr lang="en-US" dirty="0"/>
                    </a:p>
                  </a:txBody>
                  <a:tcPr/>
                </a:tc>
                <a:tc>
                  <a:txBody>
                    <a:bodyPr/>
                    <a:lstStyle/>
                    <a:p>
                      <a:r>
                        <a:rPr lang="en-US" dirty="0" smtClean="0"/>
                        <a:t>66K </a:t>
                      </a:r>
                    </a:p>
                    <a:p>
                      <a:r>
                        <a:rPr lang="en-US" dirty="0" smtClean="0"/>
                        <a:t>(RBL: 20%)</a:t>
                      </a:r>
                      <a:endParaRPr lang="en-US" dirty="0"/>
                    </a:p>
                  </a:txBody>
                  <a:tcPr/>
                </a:tc>
                <a:tc>
                  <a:txBody>
                    <a:bodyPr/>
                    <a:lstStyle/>
                    <a:p>
                      <a:r>
                        <a:rPr lang="en-US" dirty="0" smtClean="0"/>
                        <a:t>125K</a:t>
                      </a:r>
                    </a:p>
                    <a:p>
                      <a:r>
                        <a:rPr lang="en-US" dirty="0" smtClean="0"/>
                        <a:t>(RBL: 38%)</a:t>
                      </a:r>
                      <a:endParaRPr lang="en-US" dirty="0"/>
                    </a:p>
                  </a:txBody>
                  <a:tcPr/>
                </a:tc>
              </a:tr>
            </a:tbl>
          </a:graphicData>
        </a:graphic>
      </p:graphicFrame>
      <p:sp>
        <p:nvSpPr>
          <p:cNvPr id="6" name="TextBox 5"/>
          <p:cNvSpPr txBox="1"/>
          <p:nvPr/>
        </p:nvSpPr>
        <p:spPr>
          <a:xfrm>
            <a:off x="762000" y="5750004"/>
            <a:ext cx="7620000" cy="646331"/>
          </a:xfrm>
          <a:prstGeom prst="rect">
            <a:avLst/>
          </a:prstGeom>
          <a:noFill/>
        </p:spPr>
        <p:txBody>
          <a:bodyPr wrap="square" rtlCol="0">
            <a:spAutoFit/>
          </a:bodyPr>
          <a:lstStyle/>
          <a:p>
            <a:r>
              <a:rPr lang="en-US" dirty="0" smtClean="0"/>
              <a:t>ARIN Region has unusually low rates of member ship on SPAM lists, </a:t>
            </a:r>
          </a:p>
          <a:p>
            <a:r>
              <a:rPr lang="en-US" dirty="0" smtClean="0"/>
              <a:t>RIPE region is comparatively high</a:t>
            </a:r>
          </a:p>
        </p:txBody>
      </p:sp>
      <p:sp>
        <p:nvSpPr>
          <p:cNvPr id="21" name="Rounded Rectangle 20"/>
          <p:cNvSpPr/>
          <p:nvPr/>
        </p:nvSpPr>
        <p:spPr>
          <a:xfrm>
            <a:off x="6248400" y="1600200"/>
            <a:ext cx="1371600" cy="3962400"/>
          </a:xfrm>
          <a:prstGeom prst="roundRect">
            <a:avLst/>
          </a:prstGeom>
          <a:noFill/>
          <a:ln w="28575"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Regional Reputation Comparisons – </a:t>
            </a:r>
            <a:r>
              <a:rPr lang="en-US" dirty="0" err="1" smtClean="0"/>
              <a:t>Malware</a:t>
            </a:r>
            <a:r>
              <a:rPr lang="en-US" dirty="0" smtClean="0"/>
              <a:t> </a:t>
            </a:r>
            <a:r>
              <a:rPr lang="en-US" dirty="0" err="1" smtClean="0"/>
              <a:t>RBLs</a:t>
            </a:r>
            <a:endParaRPr lang="en-US" dirty="0"/>
          </a:p>
        </p:txBody>
      </p:sp>
      <p:graphicFrame>
        <p:nvGraphicFramePr>
          <p:cNvPr id="4" name="Table 3"/>
          <p:cNvGraphicFramePr>
            <a:graphicFrameLocks noGrp="1"/>
          </p:cNvGraphicFramePr>
          <p:nvPr/>
        </p:nvGraphicFramePr>
        <p:xfrm>
          <a:off x="266701" y="1600200"/>
          <a:ext cx="8572498" cy="3657599"/>
        </p:xfrm>
        <a:graphic>
          <a:graphicData uri="http://schemas.openxmlformats.org/drawingml/2006/table">
            <a:tbl>
              <a:tblPr firstRow="1" bandRow="1">
                <a:tableStyleId>{5C22544A-7EE6-4342-B048-85BDC9FD1C3A}</a:tableStyleId>
              </a:tblPr>
              <a:tblGrid>
                <a:gridCol w="1465232"/>
                <a:gridCol w="1087467"/>
                <a:gridCol w="1293535"/>
                <a:gridCol w="1500967"/>
                <a:gridCol w="1613155"/>
                <a:gridCol w="1612142"/>
              </a:tblGrid>
              <a:tr h="593475">
                <a:tc>
                  <a:txBody>
                    <a:bodyPr/>
                    <a:lstStyle/>
                    <a:p>
                      <a:r>
                        <a:rPr lang="en-US" dirty="0" err="1" smtClean="0"/>
                        <a:t>Malware</a:t>
                      </a:r>
                      <a:r>
                        <a:rPr lang="en-US" baseline="0" dirty="0" smtClean="0"/>
                        <a:t> </a:t>
                      </a:r>
                      <a:r>
                        <a:rPr lang="en-US" dirty="0" smtClean="0"/>
                        <a:t>RBL List</a:t>
                      </a:r>
                      <a:endParaRPr lang="en-US" dirty="0"/>
                    </a:p>
                  </a:txBody>
                  <a:tcPr/>
                </a:tc>
                <a:tc>
                  <a:txBody>
                    <a:bodyPr/>
                    <a:lstStyle/>
                    <a:p>
                      <a:r>
                        <a:rPr lang="en-US" dirty="0" smtClean="0"/>
                        <a:t>Total </a:t>
                      </a:r>
                      <a:r>
                        <a:rPr lang="en-US" dirty="0" err="1" smtClean="0"/>
                        <a:t>IPs</a:t>
                      </a:r>
                      <a:r>
                        <a:rPr lang="en-US" dirty="0" smtClean="0"/>
                        <a:t> on RBL</a:t>
                      </a:r>
                      <a:endParaRPr lang="en-US" dirty="0"/>
                    </a:p>
                  </a:txBody>
                  <a:tcPr/>
                </a:tc>
                <a:tc>
                  <a:txBody>
                    <a:bodyPr/>
                    <a:lstStyle/>
                    <a:p>
                      <a:r>
                        <a:rPr lang="en-US" dirty="0" smtClean="0"/>
                        <a:t>ARIN </a:t>
                      </a:r>
                    </a:p>
                    <a:p>
                      <a:r>
                        <a:rPr lang="en-US" dirty="0" smtClean="0"/>
                        <a:t>(Total </a:t>
                      </a:r>
                      <a:r>
                        <a:rPr lang="en-US" dirty="0" err="1" smtClean="0"/>
                        <a:t>IPs</a:t>
                      </a:r>
                      <a:r>
                        <a:rPr lang="en-US" dirty="0" smtClean="0"/>
                        <a:t>: 1.65B)</a:t>
                      </a:r>
                    </a:p>
                  </a:txBody>
                  <a:tcPr/>
                </a:tc>
                <a:tc>
                  <a:txBody>
                    <a:bodyPr/>
                    <a:lstStyle/>
                    <a:p>
                      <a:r>
                        <a:rPr lang="en-US" dirty="0" smtClean="0"/>
                        <a:t>LACNIC </a:t>
                      </a:r>
                    </a:p>
                    <a:p>
                      <a:r>
                        <a:rPr lang="en-US" dirty="0" smtClean="0"/>
                        <a:t>(Total </a:t>
                      </a:r>
                      <a:r>
                        <a:rPr lang="en-US" dirty="0" err="1" smtClean="0"/>
                        <a:t>IPs</a:t>
                      </a:r>
                      <a:r>
                        <a:rPr lang="en-US" dirty="0" smtClean="0"/>
                        <a:t>: 116M)</a:t>
                      </a:r>
                    </a:p>
                  </a:txBody>
                  <a:tcPr/>
                </a:tc>
                <a:tc>
                  <a:txBody>
                    <a:bodyPr/>
                    <a:lstStyle/>
                    <a:p>
                      <a:r>
                        <a:rPr lang="en-US" dirty="0" smtClean="0"/>
                        <a:t>RIPE </a:t>
                      </a:r>
                    </a:p>
                    <a:p>
                      <a:r>
                        <a:rPr lang="en-US" dirty="0" smtClean="0"/>
                        <a:t>(Total </a:t>
                      </a:r>
                      <a:r>
                        <a:rPr lang="en-US" dirty="0" err="1" smtClean="0"/>
                        <a:t>IPs</a:t>
                      </a:r>
                      <a:r>
                        <a:rPr lang="en-US" dirty="0" smtClean="0"/>
                        <a:t>: 733M)</a:t>
                      </a:r>
                    </a:p>
                  </a:txBody>
                  <a:tcPr/>
                </a:tc>
                <a:tc>
                  <a:txBody>
                    <a:bodyPr/>
                    <a:lstStyle/>
                    <a:p>
                      <a:r>
                        <a:rPr lang="en-US" dirty="0" smtClean="0"/>
                        <a:t>APNIC </a:t>
                      </a:r>
                    </a:p>
                    <a:p>
                      <a:r>
                        <a:rPr lang="en-US" dirty="0" smtClean="0"/>
                        <a:t>(Total</a:t>
                      </a:r>
                      <a:r>
                        <a:rPr lang="en-US" baseline="0" dirty="0" smtClean="0"/>
                        <a:t> </a:t>
                      </a:r>
                      <a:r>
                        <a:rPr lang="en-US" baseline="0" dirty="0" err="1" smtClean="0"/>
                        <a:t>IPs</a:t>
                      </a:r>
                      <a:r>
                        <a:rPr lang="en-US" baseline="0" dirty="0" smtClean="0"/>
                        <a:t>: </a:t>
                      </a:r>
                      <a:r>
                        <a:rPr lang="en-US" dirty="0" smtClean="0"/>
                        <a:t>848M)</a:t>
                      </a:r>
                    </a:p>
                  </a:txBody>
                  <a:tcPr/>
                </a:tc>
              </a:tr>
              <a:tr h="593475">
                <a:tc>
                  <a:txBody>
                    <a:bodyPr/>
                    <a:lstStyle/>
                    <a:p>
                      <a:r>
                        <a:rPr lang="en-US" dirty="0" smtClean="0"/>
                        <a:t>SURBL</a:t>
                      </a:r>
                      <a:endParaRPr lang="en-US" dirty="0"/>
                    </a:p>
                  </a:txBody>
                  <a:tcPr/>
                </a:tc>
                <a:tc>
                  <a:txBody>
                    <a:bodyPr/>
                    <a:lstStyle/>
                    <a:p>
                      <a:r>
                        <a:rPr lang="en-US" dirty="0" smtClean="0"/>
                        <a:t>360K</a:t>
                      </a:r>
                      <a:endParaRPr lang="en-US" dirty="0"/>
                    </a:p>
                  </a:txBody>
                  <a:tcPr/>
                </a:tc>
                <a:tc>
                  <a:txBody>
                    <a:bodyPr/>
                    <a:lstStyle/>
                    <a:p>
                      <a:r>
                        <a:rPr lang="en-US" dirty="0" smtClean="0"/>
                        <a:t>194K </a:t>
                      </a:r>
                    </a:p>
                    <a:p>
                      <a:r>
                        <a:rPr lang="en-US" dirty="0" smtClean="0"/>
                        <a:t>(RBL: 54%)</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3K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(RBL: &lt;1%)</a:t>
                      </a:r>
                    </a:p>
                    <a:p>
                      <a:endParaRPr lang="en-US" dirty="0"/>
                    </a:p>
                  </a:txBody>
                  <a:tcPr/>
                </a:tc>
                <a:tc>
                  <a:txBody>
                    <a:bodyPr/>
                    <a:lstStyle/>
                    <a:p>
                      <a:r>
                        <a:rPr lang="en-US" dirty="0" smtClean="0"/>
                        <a:t>107K </a:t>
                      </a:r>
                    </a:p>
                    <a:p>
                      <a:r>
                        <a:rPr lang="en-US" dirty="0" smtClean="0"/>
                        <a:t>(RBL: 30%)</a:t>
                      </a:r>
                    </a:p>
                  </a:txBody>
                  <a:tcPr/>
                </a:tc>
                <a:tc>
                  <a:txBody>
                    <a:bodyPr/>
                    <a:lstStyle/>
                    <a:p>
                      <a:r>
                        <a:rPr lang="en-US" dirty="0" smtClean="0"/>
                        <a:t>51K </a:t>
                      </a:r>
                    </a:p>
                    <a:p>
                      <a:r>
                        <a:rPr lang="en-US" dirty="0" smtClean="0"/>
                        <a:t>(RBL: 14%)</a:t>
                      </a:r>
                      <a:endParaRPr lang="en-US" dirty="0"/>
                    </a:p>
                  </a:txBody>
                  <a:tcPr/>
                </a:tc>
              </a:tr>
              <a:tr h="593475">
                <a:tc>
                  <a:txBody>
                    <a:bodyPr/>
                    <a:lstStyle/>
                    <a:p>
                      <a:r>
                        <a:rPr lang="en-US" dirty="0" err="1" smtClean="0"/>
                        <a:t>Hphosts</a:t>
                      </a:r>
                      <a:endParaRPr lang="en-US" dirty="0"/>
                    </a:p>
                  </a:txBody>
                  <a:tcPr/>
                </a:tc>
                <a:tc>
                  <a:txBody>
                    <a:bodyPr/>
                    <a:lstStyle/>
                    <a:p>
                      <a:r>
                        <a:rPr lang="en-US" dirty="0" smtClean="0"/>
                        <a:t>185K</a:t>
                      </a:r>
                      <a:endParaRPr lang="en-US" dirty="0"/>
                    </a:p>
                  </a:txBody>
                  <a:tcPr/>
                </a:tc>
                <a:tc>
                  <a:txBody>
                    <a:bodyPr/>
                    <a:lstStyle/>
                    <a:p>
                      <a:r>
                        <a:rPr lang="en-US" dirty="0" smtClean="0"/>
                        <a:t>94K </a:t>
                      </a:r>
                    </a:p>
                    <a:p>
                      <a:r>
                        <a:rPr lang="en-US" dirty="0" smtClean="0"/>
                        <a:t>(RBL: 51%)</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2K</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(RBL: &lt;2%)</a:t>
                      </a:r>
                    </a:p>
                    <a:p>
                      <a:endParaRPr lang="en-US" dirty="0"/>
                    </a:p>
                  </a:txBody>
                  <a:tcPr/>
                </a:tc>
                <a:tc>
                  <a:txBody>
                    <a:bodyPr/>
                    <a:lstStyle/>
                    <a:p>
                      <a:r>
                        <a:rPr lang="en-US" dirty="0" smtClean="0"/>
                        <a:t>71K </a:t>
                      </a:r>
                    </a:p>
                    <a:p>
                      <a:r>
                        <a:rPr lang="en-US" dirty="0" smtClean="0"/>
                        <a:t>(RBL: 38%)</a:t>
                      </a:r>
                      <a:endParaRPr lang="en-US" dirty="0"/>
                    </a:p>
                  </a:txBody>
                  <a:tcPr/>
                </a:tc>
                <a:tc>
                  <a:txBody>
                    <a:bodyPr/>
                    <a:lstStyle/>
                    <a:p>
                      <a:r>
                        <a:rPr lang="en-US" dirty="0" smtClean="0"/>
                        <a:t>17K </a:t>
                      </a:r>
                    </a:p>
                    <a:p>
                      <a:r>
                        <a:rPr lang="en-US" dirty="0" smtClean="0"/>
                        <a:t>(RBL:</a:t>
                      </a:r>
                      <a:r>
                        <a:rPr lang="en-US" baseline="0" dirty="0" smtClean="0"/>
                        <a:t> </a:t>
                      </a:r>
                      <a:r>
                        <a:rPr lang="en-US" dirty="0" smtClean="0"/>
                        <a:t>9%)</a:t>
                      </a:r>
                      <a:endParaRPr lang="en-US" dirty="0"/>
                    </a:p>
                  </a:txBody>
                  <a:tcPr/>
                </a:tc>
              </a:tr>
              <a:tr h="847821">
                <a:tc>
                  <a:txBody>
                    <a:bodyPr/>
                    <a:lstStyle/>
                    <a:p>
                      <a:r>
                        <a:rPr lang="en-US" dirty="0" err="1" smtClean="0"/>
                        <a:t>Phishtank</a:t>
                      </a:r>
                      <a:endParaRPr lang="en-US" dirty="0"/>
                    </a:p>
                  </a:txBody>
                  <a:tcPr/>
                </a:tc>
                <a:tc>
                  <a:txBody>
                    <a:bodyPr/>
                    <a:lstStyle/>
                    <a:p>
                      <a:r>
                        <a:rPr lang="en-US" dirty="0" smtClean="0"/>
                        <a:t>4700</a:t>
                      </a:r>
                      <a:endParaRPr lang="en-US" dirty="0"/>
                    </a:p>
                  </a:txBody>
                  <a:tcPr/>
                </a:tc>
                <a:tc>
                  <a:txBody>
                    <a:bodyPr/>
                    <a:lstStyle/>
                    <a:p>
                      <a:r>
                        <a:rPr lang="en-US" dirty="0" smtClean="0"/>
                        <a:t>2627 </a:t>
                      </a:r>
                    </a:p>
                    <a:p>
                      <a:r>
                        <a:rPr lang="en-US" dirty="0" smtClean="0"/>
                        <a:t>(RBL: 56%)</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124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(RBL: &lt; 3%)</a:t>
                      </a:r>
                    </a:p>
                    <a:p>
                      <a:endParaRPr lang="en-US" dirty="0"/>
                    </a:p>
                  </a:txBody>
                  <a:tcPr/>
                </a:tc>
                <a:tc>
                  <a:txBody>
                    <a:bodyPr/>
                    <a:lstStyle/>
                    <a:p>
                      <a:r>
                        <a:rPr lang="en-US" dirty="0" smtClean="0"/>
                        <a:t>1700 </a:t>
                      </a:r>
                    </a:p>
                    <a:p>
                      <a:r>
                        <a:rPr lang="en-US" dirty="0" smtClean="0"/>
                        <a:t>(RBL: 36%)</a:t>
                      </a:r>
                      <a:endParaRPr lang="en-US" dirty="0"/>
                    </a:p>
                  </a:txBody>
                  <a:tcPr/>
                </a:tc>
                <a:tc>
                  <a:txBody>
                    <a:bodyPr/>
                    <a:lstStyle/>
                    <a:p>
                      <a:r>
                        <a:rPr lang="en-US" dirty="0" smtClean="0"/>
                        <a:t>216</a:t>
                      </a:r>
                    </a:p>
                    <a:p>
                      <a:r>
                        <a:rPr lang="en-US" dirty="0" smtClean="0"/>
                        <a:t>(RBL: 4%)</a:t>
                      </a:r>
                      <a:endParaRPr lang="en-US" dirty="0"/>
                    </a:p>
                  </a:txBody>
                  <a:tcPr/>
                </a:tc>
              </a:tr>
            </a:tbl>
          </a:graphicData>
        </a:graphic>
      </p:graphicFrame>
      <p:sp>
        <p:nvSpPr>
          <p:cNvPr id="5" name="TextBox 4"/>
          <p:cNvSpPr txBox="1"/>
          <p:nvPr/>
        </p:nvSpPr>
        <p:spPr>
          <a:xfrm>
            <a:off x="457200" y="5486400"/>
            <a:ext cx="5600701" cy="1200329"/>
          </a:xfrm>
          <a:prstGeom prst="rect">
            <a:avLst/>
          </a:prstGeom>
          <a:noFill/>
        </p:spPr>
        <p:txBody>
          <a:bodyPr wrap="square" rtlCol="0">
            <a:spAutoFit/>
          </a:bodyPr>
          <a:lstStyle/>
          <a:p>
            <a:r>
              <a:rPr lang="en-US" dirty="0" smtClean="0"/>
              <a:t>ARIN Region has unusually high rates of membership on malware lists, </a:t>
            </a:r>
          </a:p>
          <a:p>
            <a:r>
              <a:rPr lang="en-US" dirty="0" smtClean="0"/>
              <a:t>RIPE region is also high, LACNIC and APNIC regions comparatively lower</a:t>
            </a:r>
          </a:p>
        </p:txBody>
      </p:sp>
      <p:sp>
        <p:nvSpPr>
          <p:cNvPr id="6" name="Rounded Rectangle 5"/>
          <p:cNvSpPr/>
          <p:nvPr/>
        </p:nvSpPr>
        <p:spPr>
          <a:xfrm>
            <a:off x="5638800" y="1600200"/>
            <a:ext cx="1524000" cy="3657599"/>
          </a:xfrm>
          <a:prstGeom prst="roundRect">
            <a:avLst/>
          </a:prstGeom>
          <a:noFill/>
          <a:ln w="28575"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Regional Comparisons – Active Malicious Activity </a:t>
            </a:r>
            <a:r>
              <a:rPr lang="en-US" dirty="0" err="1" smtClean="0"/>
              <a:t>RBLs</a:t>
            </a:r>
            <a:r>
              <a:rPr lang="en-US" dirty="0" smtClean="0"/>
              <a:t> </a:t>
            </a:r>
            <a:endParaRPr lang="en-US" dirty="0"/>
          </a:p>
        </p:txBody>
      </p:sp>
      <p:graphicFrame>
        <p:nvGraphicFramePr>
          <p:cNvPr id="4" name="Table 3"/>
          <p:cNvGraphicFramePr>
            <a:graphicFrameLocks noGrp="1"/>
          </p:cNvGraphicFramePr>
          <p:nvPr/>
        </p:nvGraphicFramePr>
        <p:xfrm>
          <a:off x="304800" y="1554481"/>
          <a:ext cx="8382000" cy="3474719"/>
        </p:xfrm>
        <a:graphic>
          <a:graphicData uri="http://schemas.openxmlformats.org/drawingml/2006/table">
            <a:tbl>
              <a:tblPr firstRow="1" bandRow="1">
                <a:tableStyleId>{5C22544A-7EE6-4342-B048-85BDC9FD1C3A}</a:tableStyleId>
              </a:tblPr>
              <a:tblGrid>
                <a:gridCol w="1397000"/>
                <a:gridCol w="1397000"/>
                <a:gridCol w="1397000"/>
                <a:gridCol w="1397000"/>
                <a:gridCol w="1397000"/>
                <a:gridCol w="1397000"/>
              </a:tblGrid>
              <a:tr h="306925">
                <a:tc>
                  <a:txBody>
                    <a:bodyPr/>
                    <a:lstStyle/>
                    <a:p>
                      <a:r>
                        <a:rPr lang="en-US" dirty="0" smtClean="0"/>
                        <a:t>Active</a:t>
                      </a:r>
                      <a:r>
                        <a:rPr lang="en-US" baseline="0" dirty="0" smtClean="0"/>
                        <a:t> Malicious </a:t>
                      </a:r>
                      <a:r>
                        <a:rPr lang="en-US" dirty="0" smtClean="0"/>
                        <a:t>RBL List</a:t>
                      </a:r>
                      <a:endParaRPr lang="en-US" dirty="0"/>
                    </a:p>
                  </a:txBody>
                  <a:tcPr/>
                </a:tc>
                <a:tc>
                  <a:txBody>
                    <a:bodyPr/>
                    <a:lstStyle/>
                    <a:p>
                      <a:r>
                        <a:rPr lang="en-US" dirty="0" smtClean="0"/>
                        <a:t>Total </a:t>
                      </a:r>
                      <a:r>
                        <a:rPr lang="en-US" dirty="0" err="1" smtClean="0"/>
                        <a:t>IPs</a:t>
                      </a:r>
                      <a:r>
                        <a:rPr lang="en-US" dirty="0" smtClean="0"/>
                        <a:t> on RBL</a:t>
                      </a:r>
                      <a:endParaRPr lang="en-US" dirty="0"/>
                    </a:p>
                  </a:txBody>
                  <a:tcPr/>
                </a:tc>
                <a:tc>
                  <a:txBody>
                    <a:bodyPr/>
                    <a:lstStyle/>
                    <a:p>
                      <a:r>
                        <a:rPr lang="en-US" dirty="0" smtClean="0"/>
                        <a:t>ARIN </a:t>
                      </a:r>
                    </a:p>
                    <a:p>
                      <a:r>
                        <a:rPr lang="en-US" dirty="0" smtClean="0"/>
                        <a:t>(Total </a:t>
                      </a:r>
                      <a:r>
                        <a:rPr lang="en-US" dirty="0" err="1" smtClean="0"/>
                        <a:t>IPs</a:t>
                      </a:r>
                      <a:r>
                        <a:rPr lang="en-US" dirty="0" smtClean="0"/>
                        <a:t>: 1.65B)</a:t>
                      </a:r>
                    </a:p>
                  </a:txBody>
                  <a:tcPr/>
                </a:tc>
                <a:tc>
                  <a:txBody>
                    <a:bodyPr/>
                    <a:lstStyle/>
                    <a:p>
                      <a:r>
                        <a:rPr lang="en-US" dirty="0" smtClean="0"/>
                        <a:t>LACNIC </a:t>
                      </a:r>
                    </a:p>
                    <a:p>
                      <a:r>
                        <a:rPr lang="en-US" dirty="0" smtClean="0"/>
                        <a:t>(Total </a:t>
                      </a:r>
                      <a:r>
                        <a:rPr lang="en-US" dirty="0" err="1" smtClean="0"/>
                        <a:t>IPs</a:t>
                      </a:r>
                      <a:r>
                        <a:rPr lang="en-US" dirty="0" smtClean="0"/>
                        <a:t>: 116M)</a:t>
                      </a:r>
                    </a:p>
                  </a:txBody>
                  <a:tcPr/>
                </a:tc>
                <a:tc>
                  <a:txBody>
                    <a:bodyPr/>
                    <a:lstStyle/>
                    <a:p>
                      <a:r>
                        <a:rPr lang="en-US" dirty="0" smtClean="0"/>
                        <a:t>RIPE </a:t>
                      </a:r>
                    </a:p>
                    <a:p>
                      <a:r>
                        <a:rPr lang="en-US" dirty="0" smtClean="0"/>
                        <a:t>(Total </a:t>
                      </a:r>
                      <a:r>
                        <a:rPr lang="en-US" dirty="0" err="1" smtClean="0"/>
                        <a:t>IPs</a:t>
                      </a:r>
                      <a:r>
                        <a:rPr lang="en-US" dirty="0" smtClean="0"/>
                        <a:t>: 733M)</a:t>
                      </a:r>
                    </a:p>
                  </a:txBody>
                  <a:tcPr/>
                </a:tc>
                <a:tc>
                  <a:txBody>
                    <a:bodyPr/>
                    <a:lstStyle/>
                    <a:p>
                      <a:r>
                        <a:rPr lang="en-US" dirty="0" smtClean="0"/>
                        <a:t>APNIC </a:t>
                      </a:r>
                    </a:p>
                    <a:p>
                      <a:r>
                        <a:rPr lang="en-US" dirty="0" smtClean="0"/>
                        <a:t>(Total</a:t>
                      </a:r>
                      <a:r>
                        <a:rPr lang="en-US" baseline="0" dirty="0" smtClean="0"/>
                        <a:t> </a:t>
                      </a:r>
                      <a:r>
                        <a:rPr lang="en-US" baseline="0" dirty="0" err="1" smtClean="0"/>
                        <a:t>IPs</a:t>
                      </a:r>
                      <a:r>
                        <a:rPr lang="en-US" baseline="0" dirty="0" smtClean="0"/>
                        <a:t>: </a:t>
                      </a:r>
                      <a:r>
                        <a:rPr lang="en-US" dirty="0" smtClean="0"/>
                        <a:t>848M)</a:t>
                      </a:r>
                    </a:p>
                  </a:txBody>
                  <a:tcPr/>
                </a:tc>
              </a:tr>
              <a:tr h="359745">
                <a:tc>
                  <a:txBody>
                    <a:bodyPr/>
                    <a:lstStyle/>
                    <a:p>
                      <a:r>
                        <a:rPr lang="en-US" dirty="0" err="1" smtClean="0"/>
                        <a:t>ssh</a:t>
                      </a:r>
                      <a:r>
                        <a:rPr lang="en-US" baseline="0" dirty="0" smtClean="0"/>
                        <a:t> brute-force</a:t>
                      </a:r>
                      <a:endParaRPr lang="en-US" dirty="0"/>
                    </a:p>
                  </a:txBody>
                  <a:tcPr/>
                </a:tc>
                <a:tc>
                  <a:txBody>
                    <a:bodyPr/>
                    <a:lstStyle/>
                    <a:p>
                      <a:r>
                        <a:rPr lang="en-US" dirty="0" smtClean="0"/>
                        <a:t>68K</a:t>
                      </a:r>
                      <a:endParaRPr lang="en-US" dirty="0"/>
                    </a:p>
                  </a:txBody>
                  <a:tcPr/>
                </a:tc>
                <a:tc>
                  <a:txBody>
                    <a:bodyPr/>
                    <a:lstStyle/>
                    <a:p>
                      <a:r>
                        <a:rPr lang="en-US" dirty="0" smtClean="0"/>
                        <a:t>11K</a:t>
                      </a:r>
                      <a:r>
                        <a:rPr lang="en-US" baseline="0" dirty="0" smtClean="0"/>
                        <a:t> </a:t>
                      </a:r>
                    </a:p>
                    <a:p>
                      <a:r>
                        <a:rPr lang="en-US" baseline="0" dirty="0" smtClean="0"/>
                        <a:t>(RBL: 16%)</a:t>
                      </a:r>
                      <a:endParaRPr lang="en-US" dirty="0"/>
                    </a:p>
                  </a:txBody>
                  <a:tcPr/>
                </a:tc>
                <a:tc>
                  <a:txBody>
                    <a:bodyPr/>
                    <a:lstStyle/>
                    <a:p>
                      <a:r>
                        <a:rPr lang="en-US" dirty="0" smtClean="0"/>
                        <a:t>11.6K</a:t>
                      </a:r>
                      <a:r>
                        <a:rPr lang="en-US" baseline="0" dirty="0" smtClean="0"/>
                        <a:t> </a:t>
                      </a:r>
                    </a:p>
                    <a:p>
                      <a:r>
                        <a:rPr lang="en-US" baseline="0" dirty="0" smtClean="0"/>
                        <a:t>(RBL: 17%)</a:t>
                      </a:r>
                      <a:endParaRPr lang="en-US" dirty="0"/>
                    </a:p>
                  </a:txBody>
                  <a:tcPr/>
                </a:tc>
                <a:tc>
                  <a:txBody>
                    <a:bodyPr/>
                    <a:lstStyle/>
                    <a:p>
                      <a:r>
                        <a:rPr lang="en-US" dirty="0" smtClean="0"/>
                        <a:t>22K </a:t>
                      </a:r>
                    </a:p>
                    <a:p>
                      <a:r>
                        <a:rPr lang="en-US" dirty="0" smtClean="0"/>
                        <a:t>(RBL: 32%)</a:t>
                      </a:r>
                      <a:endParaRPr lang="en-US" dirty="0"/>
                    </a:p>
                  </a:txBody>
                  <a:tcPr/>
                </a:tc>
                <a:tc>
                  <a:txBody>
                    <a:bodyPr/>
                    <a:lstStyle/>
                    <a:p>
                      <a:r>
                        <a:rPr lang="en-US" dirty="0" smtClean="0"/>
                        <a:t>20K </a:t>
                      </a:r>
                    </a:p>
                    <a:p>
                      <a:r>
                        <a:rPr lang="en-US" dirty="0" smtClean="0"/>
                        <a:t>(RBL: 29%)</a:t>
                      </a:r>
                      <a:endParaRPr lang="en-US" dirty="0"/>
                    </a:p>
                  </a:txBody>
                  <a:tcPr/>
                </a:tc>
              </a:tr>
              <a:tr h="306925">
                <a:tc>
                  <a:txBody>
                    <a:bodyPr/>
                    <a:lstStyle/>
                    <a:p>
                      <a:r>
                        <a:rPr lang="en-US" dirty="0" err="1" smtClean="0"/>
                        <a:t>Dshield</a:t>
                      </a:r>
                      <a:endParaRPr lang="en-US" dirty="0"/>
                    </a:p>
                  </a:txBody>
                  <a:tcPr/>
                </a:tc>
                <a:tc>
                  <a:txBody>
                    <a:bodyPr/>
                    <a:lstStyle/>
                    <a:p>
                      <a:r>
                        <a:rPr lang="en-US" dirty="0" smtClean="0"/>
                        <a:t>754K</a:t>
                      </a:r>
                      <a:endParaRPr lang="en-US" dirty="0"/>
                    </a:p>
                  </a:txBody>
                  <a:tcPr/>
                </a:tc>
                <a:tc>
                  <a:txBody>
                    <a:bodyPr/>
                    <a:lstStyle/>
                    <a:p>
                      <a:r>
                        <a:rPr lang="en-US" dirty="0" smtClean="0"/>
                        <a:t>128K </a:t>
                      </a:r>
                    </a:p>
                    <a:p>
                      <a:r>
                        <a:rPr lang="en-US" dirty="0" smtClean="0"/>
                        <a:t>(RBL: 17%)</a:t>
                      </a:r>
                      <a:endParaRPr lang="en-US" dirty="0"/>
                    </a:p>
                  </a:txBody>
                  <a:tcPr/>
                </a:tc>
                <a:tc>
                  <a:txBody>
                    <a:bodyPr/>
                    <a:lstStyle/>
                    <a:p>
                      <a:r>
                        <a:rPr lang="en-US" dirty="0" smtClean="0"/>
                        <a:t>61K </a:t>
                      </a:r>
                    </a:p>
                    <a:p>
                      <a:r>
                        <a:rPr lang="en-US" dirty="0" smtClean="0"/>
                        <a:t>(RBL: 8%)</a:t>
                      </a:r>
                      <a:endParaRPr lang="en-US" dirty="0"/>
                    </a:p>
                  </a:txBody>
                  <a:tcPr/>
                </a:tc>
                <a:tc>
                  <a:txBody>
                    <a:bodyPr/>
                    <a:lstStyle/>
                    <a:p>
                      <a:r>
                        <a:rPr lang="en-US" dirty="0" smtClean="0"/>
                        <a:t>314K </a:t>
                      </a:r>
                    </a:p>
                    <a:p>
                      <a:r>
                        <a:rPr lang="en-US" dirty="0" smtClean="0"/>
                        <a:t>(RBL: 42%)</a:t>
                      </a:r>
                      <a:endParaRPr lang="en-US" dirty="0"/>
                    </a:p>
                  </a:txBody>
                  <a:tcPr/>
                </a:tc>
                <a:tc>
                  <a:txBody>
                    <a:bodyPr/>
                    <a:lstStyle/>
                    <a:p>
                      <a:r>
                        <a:rPr lang="en-US" dirty="0" smtClean="0"/>
                        <a:t>224K </a:t>
                      </a:r>
                    </a:p>
                    <a:p>
                      <a:r>
                        <a:rPr lang="en-US" dirty="0" smtClean="0"/>
                        <a:t>(RBL: 29%)</a:t>
                      </a:r>
                      <a:endParaRPr lang="en-US" dirty="0"/>
                    </a:p>
                  </a:txBody>
                  <a:tcPr/>
                </a:tc>
              </a:tr>
              <a:tr h="359745">
                <a:tc>
                  <a:txBody>
                    <a:bodyPr/>
                    <a:lstStyle/>
                    <a:p>
                      <a:r>
                        <a:rPr lang="en-US" dirty="0" err="1" smtClean="0"/>
                        <a:t>Darknet</a:t>
                      </a:r>
                      <a:r>
                        <a:rPr lang="en-US" dirty="0" smtClean="0"/>
                        <a:t> Scanning</a:t>
                      </a:r>
                      <a:endParaRPr lang="en-US" dirty="0"/>
                    </a:p>
                  </a:txBody>
                  <a:tcPr/>
                </a:tc>
                <a:tc>
                  <a:txBody>
                    <a:bodyPr/>
                    <a:lstStyle/>
                    <a:p>
                      <a:r>
                        <a:rPr lang="en-US" dirty="0" smtClean="0"/>
                        <a:t>156K</a:t>
                      </a:r>
                      <a:endParaRPr lang="en-US" dirty="0"/>
                    </a:p>
                  </a:txBody>
                  <a:tcPr/>
                </a:tc>
                <a:tc>
                  <a:txBody>
                    <a:bodyPr/>
                    <a:lstStyle/>
                    <a:p>
                      <a:r>
                        <a:rPr lang="en-US" dirty="0" smtClean="0"/>
                        <a:t>7.8K </a:t>
                      </a:r>
                    </a:p>
                    <a:p>
                      <a:r>
                        <a:rPr lang="en-US" dirty="0" smtClean="0"/>
                        <a:t>(RBL: 5%)</a:t>
                      </a:r>
                    </a:p>
                  </a:txBody>
                  <a:tcPr/>
                </a:tc>
                <a:tc>
                  <a:txBody>
                    <a:bodyPr/>
                    <a:lstStyle/>
                    <a:p>
                      <a:r>
                        <a:rPr lang="en-US" dirty="0" smtClean="0"/>
                        <a:t>28K </a:t>
                      </a:r>
                    </a:p>
                    <a:p>
                      <a:r>
                        <a:rPr lang="en-US" dirty="0" smtClean="0"/>
                        <a:t>(RBL: 17%)</a:t>
                      </a:r>
                    </a:p>
                  </a:txBody>
                  <a:tcPr/>
                </a:tc>
                <a:tc>
                  <a:txBody>
                    <a:bodyPr/>
                    <a:lstStyle/>
                    <a:p>
                      <a:r>
                        <a:rPr lang="en-US" dirty="0" smtClean="0"/>
                        <a:t>83K </a:t>
                      </a:r>
                    </a:p>
                    <a:p>
                      <a:r>
                        <a:rPr lang="en-US" dirty="0" smtClean="0"/>
                        <a:t>(RBL: 53%)</a:t>
                      </a:r>
                    </a:p>
                  </a:txBody>
                  <a:tcPr/>
                </a:tc>
                <a:tc>
                  <a:txBody>
                    <a:bodyPr/>
                    <a:lstStyle/>
                    <a:p>
                      <a:r>
                        <a:rPr lang="en-US" dirty="0" smtClean="0"/>
                        <a:t>36K </a:t>
                      </a:r>
                    </a:p>
                    <a:p>
                      <a:r>
                        <a:rPr lang="en-US" dirty="0" smtClean="0"/>
                        <a:t>(RBL: 23%)</a:t>
                      </a:r>
                    </a:p>
                  </a:txBody>
                  <a:tcPr/>
                </a:tc>
              </a:tr>
              <a:tr h="359745">
                <a:tc>
                  <a:txBody>
                    <a:bodyPr/>
                    <a:lstStyle/>
                    <a:p>
                      <a:r>
                        <a:rPr lang="en-US" dirty="0" smtClean="0"/>
                        <a:t>Zeus</a:t>
                      </a:r>
                      <a:endParaRPr lang="en-US" dirty="0"/>
                    </a:p>
                  </a:txBody>
                  <a:tcPr/>
                </a:tc>
                <a:tc>
                  <a:txBody>
                    <a:bodyPr/>
                    <a:lstStyle/>
                    <a:p>
                      <a:r>
                        <a:rPr lang="en-US" dirty="0" smtClean="0"/>
                        <a:t>215</a:t>
                      </a:r>
                      <a:endParaRPr lang="en-US" dirty="0"/>
                    </a:p>
                  </a:txBody>
                  <a:tcPr/>
                </a:tc>
                <a:tc>
                  <a:txBody>
                    <a:bodyPr/>
                    <a:lstStyle/>
                    <a:p>
                      <a:r>
                        <a:rPr lang="en-US" baseline="0" dirty="0" smtClean="0"/>
                        <a:t>35 </a:t>
                      </a:r>
                    </a:p>
                    <a:p>
                      <a:r>
                        <a:rPr lang="en-US" baseline="0" dirty="0" smtClean="0"/>
                        <a:t>(RBL: 16%)</a:t>
                      </a:r>
                      <a:endParaRPr lang="en-US" dirty="0" smtClean="0"/>
                    </a:p>
                  </a:txBody>
                  <a:tcPr/>
                </a:tc>
                <a:tc>
                  <a:txBody>
                    <a:bodyPr/>
                    <a:lstStyle/>
                    <a:p>
                      <a:r>
                        <a:rPr lang="en-US" dirty="0" smtClean="0"/>
                        <a:t>1</a:t>
                      </a:r>
                      <a:endParaRPr lang="en-US" baseline="0" dirty="0" smtClean="0"/>
                    </a:p>
                    <a:p>
                      <a:r>
                        <a:rPr lang="en-US" baseline="0" dirty="0" smtClean="0"/>
                        <a:t>(RBL: 0%)</a:t>
                      </a:r>
                      <a:endParaRPr lang="en-US" dirty="0" smtClean="0"/>
                    </a:p>
                  </a:txBody>
                  <a:tcPr/>
                </a:tc>
                <a:tc>
                  <a:txBody>
                    <a:bodyPr/>
                    <a:lstStyle/>
                    <a:p>
                      <a:r>
                        <a:rPr lang="en-US" dirty="0" smtClean="0"/>
                        <a:t>161 </a:t>
                      </a:r>
                    </a:p>
                    <a:p>
                      <a:r>
                        <a:rPr lang="en-US" dirty="0" smtClean="0"/>
                        <a:t>(RBL: 75%)</a:t>
                      </a:r>
                    </a:p>
                  </a:txBody>
                  <a:tcPr/>
                </a:tc>
                <a:tc>
                  <a:txBody>
                    <a:bodyPr/>
                    <a:lstStyle/>
                    <a:p>
                      <a:r>
                        <a:rPr lang="en-US" dirty="0" smtClean="0"/>
                        <a:t>17 </a:t>
                      </a:r>
                    </a:p>
                    <a:p>
                      <a:r>
                        <a:rPr lang="en-US" dirty="0" smtClean="0"/>
                        <a:t>(RBL: 8%)</a:t>
                      </a:r>
                    </a:p>
                  </a:txBody>
                  <a:tcPr/>
                </a:tc>
              </a:tr>
            </a:tbl>
          </a:graphicData>
        </a:graphic>
      </p:graphicFrame>
      <p:sp>
        <p:nvSpPr>
          <p:cNvPr id="7" name="TextBox 6"/>
          <p:cNvSpPr txBox="1"/>
          <p:nvPr/>
        </p:nvSpPr>
        <p:spPr>
          <a:xfrm>
            <a:off x="685800" y="5391329"/>
            <a:ext cx="7620000" cy="646331"/>
          </a:xfrm>
          <a:prstGeom prst="rect">
            <a:avLst/>
          </a:prstGeom>
          <a:noFill/>
        </p:spPr>
        <p:txBody>
          <a:bodyPr wrap="square" rtlCol="0">
            <a:spAutoFit/>
          </a:bodyPr>
          <a:lstStyle/>
          <a:p>
            <a:r>
              <a:rPr lang="en-US" dirty="0" smtClean="0"/>
              <a:t>RIPE region has comparatively higher rates of membership on active malicious activity lists</a:t>
            </a:r>
          </a:p>
        </p:txBody>
      </p:sp>
      <p:sp>
        <p:nvSpPr>
          <p:cNvPr id="11" name="Rounded Rectangle 10"/>
          <p:cNvSpPr/>
          <p:nvPr/>
        </p:nvSpPr>
        <p:spPr>
          <a:xfrm>
            <a:off x="5867400" y="1554480"/>
            <a:ext cx="1447800" cy="3550920"/>
          </a:xfrm>
          <a:prstGeom prst="roundRect">
            <a:avLst/>
          </a:prstGeom>
          <a:noFill/>
          <a:ln w="28575"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Future Work</a:t>
            </a:r>
            <a:endParaRPr lang="en-US" dirty="0"/>
          </a:p>
        </p:txBody>
      </p:sp>
      <p:sp>
        <p:nvSpPr>
          <p:cNvPr id="3" name="Content Placeholder 2"/>
          <p:cNvSpPr>
            <a:spLocks noGrp="1"/>
          </p:cNvSpPr>
          <p:nvPr>
            <p:ph idx="1"/>
          </p:nvPr>
        </p:nvSpPr>
        <p:spPr>
          <a:xfrm>
            <a:off x="457200" y="1417638"/>
            <a:ext cx="8229600" cy="5287962"/>
          </a:xfrm>
        </p:spPr>
        <p:txBody>
          <a:bodyPr>
            <a:normAutofit fontScale="62500" lnSpcReduction="20000"/>
          </a:bodyPr>
          <a:lstStyle/>
          <a:p>
            <a:r>
              <a:rPr lang="en-US" dirty="0" smtClean="0"/>
              <a:t>Our goal is to develop a comprehensive global network reputation system that computes, for each </a:t>
            </a:r>
            <a:r>
              <a:rPr lang="en-US" smtClean="0"/>
              <a:t>prefix you observe </a:t>
            </a:r>
            <a:r>
              <a:rPr lang="en-US" dirty="0" smtClean="0"/>
              <a:t>in the BGP routing table, a reputation metric.  </a:t>
            </a:r>
          </a:p>
          <a:p>
            <a:r>
              <a:rPr lang="en-US" dirty="0" smtClean="0"/>
              <a:t>Variations can allow arbitrary network boundaries not simply BGP boundaries but that is the starting point</a:t>
            </a:r>
          </a:p>
          <a:p>
            <a:r>
              <a:rPr lang="en-US" dirty="0" smtClean="0"/>
              <a:t>Data from common sources such as </a:t>
            </a:r>
            <a:r>
              <a:rPr lang="en-US" dirty="0" err="1" smtClean="0"/>
              <a:t>RBLs</a:t>
            </a:r>
            <a:r>
              <a:rPr lang="en-US" dirty="0" smtClean="0"/>
              <a:t> are a starting point for bootstrapping the reputation system, however in order to be successful the system must have data from many many vantage points</a:t>
            </a:r>
          </a:p>
          <a:p>
            <a:r>
              <a:rPr lang="en-US" dirty="0" smtClean="0"/>
              <a:t>Different networks have different views of reputations of other networks</a:t>
            </a:r>
          </a:p>
          <a:p>
            <a:r>
              <a:rPr lang="en-US" dirty="0" smtClean="0"/>
              <a:t>The more vantage points you have the closer to “true reputation you will get”</a:t>
            </a:r>
          </a:p>
          <a:p>
            <a:r>
              <a:rPr lang="en-US" dirty="0" smtClean="0"/>
              <a:t>The system must allow all networks to participate and contribute reputation information regarding all other networks while being resistant to collusion and false reporting</a:t>
            </a:r>
          </a:p>
          <a:p>
            <a:r>
              <a:rPr lang="en-US" dirty="0" smtClean="0"/>
              <a:t>Current project at Merit Network Inc is building such a system and an effort will soon be made to recruit participant networks on various mailing lists</a:t>
            </a:r>
          </a:p>
          <a:p>
            <a:r>
              <a:rPr lang="en-US" dirty="0" smtClean="0"/>
              <a:t>If you would like to participate please send email to: </a:t>
            </a:r>
            <a:r>
              <a:rPr lang="en-US" dirty="0" smtClean="0">
                <a:hlinkClick r:id="rId3"/>
              </a:rPr>
              <a:t>mkarir@merit.edu</a:t>
            </a:r>
            <a:endParaRPr lang="en-US" dirty="0" smtClean="0"/>
          </a:p>
          <a:p>
            <a:r>
              <a:rPr lang="en-US" dirty="0" smtClean="0"/>
              <a:t>How reputable is your network?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Reputation based security policies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Network reputation is not just something other people know about you. </a:t>
            </a:r>
          </a:p>
          <a:p>
            <a:endParaRPr lang="en-US" dirty="0" smtClean="0"/>
          </a:p>
          <a:p>
            <a:r>
              <a:rPr lang="en-US" dirty="0" smtClean="0"/>
              <a:t>You can use it to craft flexible local policies which better manage your risk profile</a:t>
            </a:r>
          </a:p>
          <a:p>
            <a:endParaRPr lang="en-US" dirty="0" smtClean="0"/>
          </a:p>
          <a:p>
            <a:r>
              <a:rPr lang="en-US" dirty="0" smtClean="0"/>
              <a:t>We are creating an index of reputation for networks based on aggregation of many diverse sources of reputation data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Reputation-based Security Policies</a:t>
            </a:r>
            <a:endParaRPr lang="en-US" dirty="0"/>
          </a:p>
        </p:txBody>
      </p:sp>
      <p:sp>
        <p:nvSpPr>
          <p:cNvPr id="3" name="Content Placeholder 2"/>
          <p:cNvSpPr>
            <a:spLocks noGrp="1"/>
          </p:cNvSpPr>
          <p:nvPr>
            <p:ph idx="1"/>
          </p:nvPr>
        </p:nvSpPr>
        <p:spPr/>
        <p:txBody>
          <a:bodyPr>
            <a:normAutofit/>
          </a:bodyPr>
          <a:lstStyle/>
          <a:p>
            <a:r>
              <a:rPr lang="en-US" dirty="0" smtClean="0"/>
              <a:t>Some Interesting possibilities:</a:t>
            </a:r>
          </a:p>
          <a:p>
            <a:pPr lvl="1"/>
            <a:r>
              <a:rPr lang="en-US" dirty="0" smtClean="0"/>
              <a:t>BGP : For each path compute the relative reputation over entire path or the lowest hop AS in any path and influence policy to avoid that path</a:t>
            </a:r>
          </a:p>
          <a:p>
            <a:pPr lvl="1"/>
            <a:r>
              <a:rPr lang="en-US" dirty="0" smtClean="0"/>
              <a:t>SPAM Scoring – use reputation of source in scoring, but more interestingly – bypass other checks if reputation is &gt; 95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interesting possibilities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Inbound Firewall – Allow all traffic to regular servers from sources with reputation &gt; 10 but for reputation &lt; 10 send traffic to alternate servers or services, require additional authentication etc</a:t>
            </a:r>
          </a:p>
          <a:p>
            <a:pPr lvl="1"/>
            <a:r>
              <a:rPr lang="en-US" dirty="0" smtClean="0"/>
              <a:t>Outbound traffic – disallow traffic to networks with poor reputation </a:t>
            </a:r>
          </a:p>
          <a:p>
            <a:pPr lvl="1"/>
            <a:r>
              <a:rPr lang="en-US" dirty="0" smtClean="0"/>
              <a:t>Making DPI viable/scalable for more people – normally route traffic for reputation &gt; 30 but for poor reputation sources pass traffic through DPI for further inspection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-Host- Reputation Block Lists (</a:t>
            </a:r>
            <a:r>
              <a:rPr lang="en-US" dirty="0" err="1" smtClean="0"/>
              <a:t>RBLs</a:t>
            </a:r>
            <a:r>
              <a:rPr lang="en-US" dirty="0" smtClean="0"/>
              <a:t>)</a:t>
            </a:r>
            <a:endParaRPr lang="en-US" dirty="0"/>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r>
              <a:rPr lang="en-US" dirty="0" err="1" smtClean="0"/>
              <a:t>RBLs</a:t>
            </a:r>
            <a:r>
              <a:rPr lang="en-US" dirty="0" smtClean="0"/>
              <a:t> are mostly lists of IP addresses of domains that have been observed to participate in suspicious behavior</a:t>
            </a:r>
          </a:p>
          <a:p>
            <a:r>
              <a:rPr lang="en-US" dirty="0" err="1" smtClean="0"/>
              <a:t>RBLs</a:t>
            </a:r>
            <a:r>
              <a:rPr lang="en-US" dirty="0" smtClean="0"/>
              <a:t> can be clustered by type of activity on which it is based:</a:t>
            </a:r>
          </a:p>
          <a:p>
            <a:pPr lvl="1"/>
            <a:r>
              <a:rPr lang="en-US" dirty="0" smtClean="0"/>
              <a:t>SPAM Lists: SPAMHAUS(CBL), BRBL, </a:t>
            </a:r>
            <a:r>
              <a:rPr lang="en-US" dirty="0" err="1" smtClean="0"/>
              <a:t>SpamCop</a:t>
            </a:r>
            <a:r>
              <a:rPr lang="en-US" dirty="0" smtClean="0"/>
              <a:t>, </a:t>
            </a:r>
            <a:r>
              <a:rPr lang="en-US" dirty="0" err="1" smtClean="0"/>
              <a:t>wpbl</a:t>
            </a:r>
            <a:r>
              <a:rPr lang="en-US" dirty="0" smtClean="0"/>
              <a:t>, UCEPROTECT</a:t>
            </a:r>
          </a:p>
          <a:p>
            <a:pPr lvl="1"/>
            <a:r>
              <a:rPr lang="en-US" dirty="0" smtClean="0"/>
              <a:t>Malware/Phishing hosts: SURBL (multi), </a:t>
            </a:r>
            <a:r>
              <a:rPr lang="en-US" dirty="0" err="1" smtClean="0"/>
              <a:t>phishtank</a:t>
            </a:r>
            <a:r>
              <a:rPr lang="en-US" dirty="0" smtClean="0"/>
              <a:t>, </a:t>
            </a:r>
            <a:r>
              <a:rPr lang="en-US" dirty="0" err="1" smtClean="0"/>
              <a:t>hpHosts</a:t>
            </a:r>
            <a:endParaRPr lang="en-US" dirty="0" smtClean="0"/>
          </a:p>
          <a:p>
            <a:pPr lvl="1"/>
            <a:r>
              <a:rPr lang="en-US" dirty="0" smtClean="0"/>
              <a:t>Active Attack Behavior: </a:t>
            </a:r>
            <a:r>
              <a:rPr lang="en-US" dirty="0" err="1" smtClean="0"/>
              <a:t>Darknet</a:t>
            </a:r>
            <a:r>
              <a:rPr lang="en-US" dirty="0" smtClean="0"/>
              <a:t> Scanner (merit), </a:t>
            </a:r>
            <a:r>
              <a:rPr lang="en-US" dirty="0" err="1" smtClean="0"/>
              <a:t>Dshield</a:t>
            </a:r>
            <a:r>
              <a:rPr lang="en-US" dirty="0" smtClean="0"/>
              <a:t>, </a:t>
            </a:r>
            <a:r>
              <a:rPr lang="en-US" dirty="0" err="1" smtClean="0"/>
              <a:t>ssh</a:t>
            </a:r>
            <a:r>
              <a:rPr lang="en-US" dirty="0" smtClean="0"/>
              <a:t> brute-force (fail2ban, </a:t>
            </a:r>
            <a:r>
              <a:rPr lang="en-US" dirty="0" err="1" smtClean="0"/>
              <a:t>denyhosts</a:t>
            </a:r>
            <a:r>
              <a:rPr lang="en-US" dirty="0" smtClean="0"/>
              <a:t>)</a:t>
            </a:r>
          </a:p>
          <a:p>
            <a:r>
              <a:rPr lang="en-US" dirty="0" smtClean="0"/>
              <a:t>Our goal is to analyze relative distribution of hosts on these lists to determine if there are some common traits that can broadly characterize the observed relative malicious activity originating from a country, ASN, and prefix</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RIPE Address Space Distribution by Country</a:t>
            </a:r>
            <a:endParaRPr lang="en-US" dirty="0"/>
          </a:p>
        </p:txBody>
      </p:sp>
      <p:sp>
        <p:nvSpPr>
          <p:cNvPr id="7" name="Content Placeholder 2"/>
          <p:cNvSpPr>
            <a:spLocks noGrp="1"/>
          </p:cNvSpPr>
          <p:nvPr>
            <p:ph idx="1"/>
          </p:nvPr>
        </p:nvSpPr>
        <p:spPr>
          <a:xfrm>
            <a:off x="457200" y="4465638"/>
            <a:ext cx="4000500" cy="2392362"/>
          </a:xfrm>
        </p:spPr>
        <p:txBody>
          <a:bodyPr>
            <a:normAutofit fontScale="77500" lnSpcReduction="20000"/>
          </a:bodyPr>
          <a:lstStyle/>
          <a:p>
            <a:r>
              <a:rPr lang="en-US" dirty="0" smtClean="0"/>
              <a:t>Roughly 2.8M /24 blocks allocated ~ 733M IP addresses</a:t>
            </a:r>
          </a:p>
          <a:p>
            <a:r>
              <a:rPr lang="en-US" dirty="0" smtClean="0"/>
              <a:t>EU is 21% of allocations, GB, DE, FR, together account for another 30% of all allocations</a:t>
            </a:r>
          </a:p>
          <a:p>
            <a:endParaRPr lang="en-US" dirty="0"/>
          </a:p>
        </p:txBody>
      </p:sp>
      <p:graphicFrame>
        <p:nvGraphicFramePr>
          <p:cNvPr id="10" name="Chart 9"/>
          <p:cNvGraphicFramePr/>
          <p:nvPr/>
        </p:nvGraphicFramePr>
        <p:xfrm>
          <a:off x="0" y="1524000"/>
          <a:ext cx="9144000" cy="2616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593167" y="4047066"/>
          <a:ext cx="4550833" cy="281093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1619</TotalTime>
  <Words>4802</Words>
  <Application>Microsoft Macintosh PowerPoint</Application>
  <PresentationFormat>On-screen Show (4:3)</PresentationFormat>
  <Paragraphs>735</Paragraphs>
  <Slides>43</Slides>
  <Notes>24</Notes>
  <HiddenSlides>0</HiddenSlides>
  <MMClips>0</MMClips>
  <ScaleCrop>false</ScaleCrop>
  <HeadingPairs>
    <vt:vector size="4" baseType="variant">
      <vt:variant>
        <vt:lpstr>Design Template</vt:lpstr>
      </vt:variant>
      <vt:variant>
        <vt:i4>1</vt:i4>
      </vt:variant>
      <vt:variant>
        <vt:lpstr>Slide Titles</vt:lpstr>
      </vt:variant>
      <vt:variant>
        <vt:i4>43</vt:i4>
      </vt:variant>
    </vt:vector>
  </HeadingPairs>
  <TitlesOfParts>
    <vt:vector size="44" baseType="lpstr">
      <vt:lpstr>Office Theme</vt:lpstr>
      <vt:lpstr>The Reputation of Networks – RIPE Region</vt:lpstr>
      <vt:lpstr>Outline</vt:lpstr>
      <vt:lpstr>The Problems</vt:lpstr>
      <vt:lpstr>Network Reputation</vt:lpstr>
      <vt:lpstr>Reputation based security policies</vt:lpstr>
      <vt:lpstr>Reputation-based Security Policies</vt:lpstr>
      <vt:lpstr>Other interesting possibilities</vt:lpstr>
      <vt:lpstr>Common -Host- Reputation Block Lists (RBLs)</vt:lpstr>
      <vt:lpstr>RIPE Address Space Distribution by Country</vt:lpstr>
      <vt:lpstr>SPAM Lists Distribution Analysis</vt:lpstr>
      <vt:lpstr>SPAM Lists Distribution by Country</vt:lpstr>
      <vt:lpstr>SPAM List Relative Distribution</vt:lpstr>
      <vt:lpstr>Is this true?</vt:lpstr>
      <vt:lpstr>Relative SPAM List Distribution by Country</vt:lpstr>
      <vt:lpstr>Relative SPAM List Distribution by Country</vt:lpstr>
      <vt:lpstr>SPAM List Discussion</vt:lpstr>
      <vt:lpstr>Relative SPAM List Distribution by Country</vt:lpstr>
      <vt:lpstr>Malware/Phishing Lists Distribution Analysis</vt:lpstr>
      <vt:lpstr>Malware/Phishing Lists by Country</vt:lpstr>
      <vt:lpstr>Malware/Phishing Discussion </vt:lpstr>
      <vt:lpstr>Malware/Phishing Lists by Country</vt:lpstr>
      <vt:lpstr>Active Malicious Activity by Country</vt:lpstr>
      <vt:lpstr>Active Malicious Activity Discussion </vt:lpstr>
      <vt:lpstr>Boundaries</vt:lpstr>
      <vt:lpstr>Address Distribution by ASN</vt:lpstr>
      <vt:lpstr>Top 10 ASNs by Size</vt:lpstr>
      <vt:lpstr>SPAM List IP Distribution by ASN</vt:lpstr>
      <vt:lpstr>SPAM List IP Address Distribution by ASN Discussion</vt:lpstr>
      <vt:lpstr>ASN IP Blocklisting Distribution</vt:lpstr>
      <vt:lpstr>Malware/Phishing Domains Distribution by ASN</vt:lpstr>
      <vt:lpstr>Active Malicious Activity by ASN</vt:lpstr>
      <vt:lpstr>Active Malicious Activity Discussion </vt:lpstr>
      <vt:lpstr>Are ASNs the most useful boundary?</vt:lpstr>
      <vt:lpstr>BGP Prefix SPAM List IP Distribution</vt:lpstr>
      <vt:lpstr>BGP Prefix SPAM List IP Distribution</vt:lpstr>
      <vt:lpstr>Relative Amounts of IP addresses in SPAM lists</vt:lpstr>
      <vt:lpstr>Relative Amounts of IP Address in SPAM Lists</vt:lpstr>
      <vt:lpstr>Malware/Phishing Hosting IP Address Distribution</vt:lpstr>
      <vt:lpstr>Active Malicious Activity List IP Distribution</vt:lpstr>
      <vt:lpstr>Global Regional Reputation Comparisons – SPAM RBLs</vt:lpstr>
      <vt:lpstr>Global Regional Reputation Comparisons – Malware RBLs</vt:lpstr>
      <vt:lpstr>Global Regional Comparisons – Active Malicious Activity RBLs </vt:lpstr>
      <vt:lpstr>Conclusions and Future Work</vt:lpstr>
    </vt:vector>
  </TitlesOfParts>
  <Company>Merit Network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Reputation of Networks – LACNIC Region</dc:title>
  <dc:creator>Manish Karir</dc:creator>
  <cp:lastModifiedBy>RIPE NCC</cp:lastModifiedBy>
  <cp:revision>160</cp:revision>
  <cp:lastPrinted>2011-09-19T00:19:55Z</cp:lastPrinted>
  <dcterms:created xsi:type="dcterms:W3CDTF">2011-10-31T13:47:11Z</dcterms:created>
  <dcterms:modified xsi:type="dcterms:W3CDTF">2011-10-31T13:49:36Z</dcterms:modified>
</cp:coreProperties>
</file>