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3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BEA13-5E39-3044-B11C-44DCB7D87537}" type="datetimeFigureOut">
              <a:rPr lang="en-US" smtClean="0"/>
              <a:t>02/11/2011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8D6FA-BB12-C14C-BF46-3B77DF438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28550"/>
            <a:ext cx="7772400" cy="1470025"/>
          </a:xfrm>
        </p:spPr>
        <p:txBody>
          <a:bodyPr/>
          <a:lstStyle/>
          <a:p>
            <a:r>
              <a:rPr lang="en-US" sz="5400" dirty="0" smtClean="0">
                <a:solidFill>
                  <a:srgbClr val="FFFF00"/>
                </a:solidFill>
              </a:rPr>
              <a:t>EIX Activity Update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3600" dirty="0" smtClean="0"/>
              <a:t>2011-05 and Switch </a:t>
            </a:r>
            <a:r>
              <a:rPr lang="en-US" sz="3600" dirty="0" err="1" smtClean="0"/>
              <a:t>Wishlist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Andy Davidson                                               adavidson@he.net</a:t>
            </a:r>
          </a:p>
          <a:p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Hurricane Electric / LONAP / </a:t>
            </a:r>
            <a:r>
              <a:rPr lang="en-US" sz="1400" dirty="0" err="1" smtClean="0">
                <a:solidFill>
                  <a:schemeClr val="tx1">
                    <a:lumMod val="50000"/>
                  </a:schemeClr>
                </a:solidFill>
              </a:rPr>
              <a:t>IXLeeds</a:t>
            </a:r>
            <a:r>
              <a:rPr lang="en-US" sz="1400" dirty="0" smtClean="0">
                <a:solidFill>
                  <a:schemeClr val="tx1">
                    <a:lumMod val="50000"/>
                  </a:schemeClr>
                </a:solidFill>
              </a:rPr>
              <a:t> / EIX-WG Chair                                         RIPE63, VIE</a:t>
            </a:r>
            <a:endParaRPr lang="en-US" sz="1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72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Aggregation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algorithms used today</a:t>
            </a:r>
          </a:p>
          <a:p>
            <a:r>
              <a:rPr lang="en-US" dirty="0" smtClean="0"/>
              <a:t>Document desired options</a:t>
            </a:r>
          </a:p>
          <a:p>
            <a:r>
              <a:rPr lang="en-US" dirty="0" smtClean="0"/>
              <a:t>Different behavior for ISL / peer ports?</a:t>
            </a:r>
          </a:p>
          <a:p>
            <a:r>
              <a:rPr lang="en-US" dirty="0" smtClean="0"/>
              <a:t>Monitoring features desired, troubleshooting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35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document says “S-Flow Export Support” – is this enough detail?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9630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VPLS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not mentioned in the current document</a:t>
            </a:r>
          </a:p>
          <a:p>
            <a:r>
              <a:rPr lang="en-US" dirty="0" smtClean="0"/>
              <a:t>How do you do it ?</a:t>
            </a:r>
          </a:p>
          <a:p>
            <a:r>
              <a:rPr lang="en-US" dirty="0" smtClean="0"/>
              <a:t>Port security in multi-mac mode ?</a:t>
            </a:r>
          </a:p>
        </p:txBody>
      </p:sp>
    </p:spTree>
    <p:extLst>
      <p:ext uri="{BB962C8B-B14F-4D97-AF65-F5344CB8AC3E}">
        <p14:creationId xmlns:p14="http://schemas.microsoft.com/office/powerpoint/2010/main" val="3276547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SPB / TRILL roadmap – what would we like to see as exchange operators ?</a:t>
            </a:r>
          </a:p>
          <a:p>
            <a:r>
              <a:rPr lang="en-US" dirty="0" smtClean="0"/>
              <a:t>Other loop-allowed protocols or operations modes.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870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Multicast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PIM Snooping</a:t>
            </a:r>
          </a:p>
          <a:p>
            <a:r>
              <a:rPr lang="en-US" dirty="0" smtClean="0"/>
              <a:t>Use cases..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8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Programmatic management</a:t>
            </a:r>
          </a:p>
          <a:p>
            <a:r>
              <a:rPr lang="en-US" dirty="0" smtClean="0"/>
              <a:t>Automation</a:t>
            </a:r>
          </a:p>
          <a:p>
            <a:r>
              <a:rPr lang="en-US" dirty="0" smtClean="0"/>
              <a:t>Customer self-service</a:t>
            </a:r>
          </a:p>
          <a:p>
            <a:pPr lvl="1"/>
            <a:r>
              <a:rPr lang="en-US" dirty="0" smtClean="0"/>
              <a:t>E.g. port security reset</a:t>
            </a:r>
          </a:p>
          <a:p>
            <a:pPr lvl="1"/>
            <a:r>
              <a:rPr lang="en-US" dirty="0" smtClean="0"/>
              <a:t>Data examination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531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I may have missed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Everything else in the world</a:t>
            </a:r>
          </a:p>
          <a:p>
            <a:r>
              <a:rPr lang="en-US" dirty="0" smtClean="0"/>
              <a:t>Everything</a:t>
            </a:r>
          </a:p>
          <a:p>
            <a:r>
              <a:rPr lang="en-US" dirty="0" smtClean="0"/>
              <a:t>Ever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665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nothing to do with switches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we need a similar document for DWDM/optical path stuff?</a:t>
            </a:r>
          </a:p>
          <a:p>
            <a:r>
              <a:rPr lang="en-US" dirty="0" smtClean="0"/>
              <a:t>Maybe – Exchanges are buying them?</a:t>
            </a:r>
          </a:p>
          <a:p>
            <a:r>
              <a:rPr lang="en-US" dirty="0" smtClean="0"/>
              <a:t>Maybe not – Our needs are not so different?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090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untry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6" b="-3479"/>
          <a:stretch/>
        </p:blipFill>
        <p:spPr>
          <a:xfrm>
            <a:off x="0" y="0"/>
            <a:ext cx="9144000" cy="71049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47134" y="696778"/>
            <a:ext cx="373028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dirty="0" smtClean="0">
                <a:solidFill>
                  <a:srgbClr val="FF0000"/>
                </a:solidFill>
              </a:rPr>
              <a:t>Your </a:t>
            </a:r>
          </a:p>
          <a:p>
            <a:pPr algn="r"/>
            <a:r>
              <a:rPr lang="en-US" sz="5000" dirty="0" smtClean="0">
                <a:solidFill>
                  <a:srgbClr val="FF0000"/>
                </a:solidFill>
              </a:rPr>
              <a:t>Document</a:t>
            </a:r>
          </a:p>
          <a:p>
            <a:pPr algn="r"/>
            <a:r>
              <a:rPr lang="en-US" sz="6000" dirty="0" smtClean="0">
                <a:solidFill>
                  <a:srgbClr val="FF0000"/>
                </a:solidFill>
              </a:rPr>
              <a:t>Needs </a:t>
            </a:r>
          </a:p>
          <a:p>
            <a:pPr algn="r"/>
            <a:r>
              <a:rPr lang="en-US" sz="7200" b="1" dirty="0" smtClean="0">
                <a:solidFill>
                  <a:srgbClr val="FF0000"/>
                </a:solidFill>
              </a:rPr>
              <a:t>YOU</a:t>
            </a:r>
            <a:endParaRPr lang="en-US" sz="7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904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2011-05 – one slide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“Safeguarding the future of Internet Exchange Points”</a:t>
            </a:r>
          </a:p>
          <a:p>
            <a:r>
              <a:rPr lang="en-US" dirty="0" smtClean="0"/>
              <a:t>Special /16 from final /8</a:t>
            </a:r>
          </a:p>
          <a:p>
            <a:r>
              <a:rPr lang="en-US" dirty="0" smtClean="0"/>
              <a:t>We discussed this at RIPE62, now please support the policy 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(address-policy-</a:t>
            </a:r>
            <a:r>
              <a:rPr lang="en-US" dirty="0" err="1" smtClean="0">
                <a:solidFill>
                  <a:schemeClr val="tx1">
                    <a:lumMod val="50000"/>
                  </a:schemeClr>
                </a:solidFill>
              </a:rPr>
              <a:t>wg</a:t>
            </a: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)</a:t>
            </a:r>
            <a:br>
              <a:rPr lang="en-US" dirty="0" smtClean="0">
                <a:solidFill>
                  <a:schemeClr val="tx1">
                    <a:lumMod val="50000"/>
                  </a:schemeClr>
                </a:solidFill>
              </a:rPr>
            </a:b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dirty="0" smtClean="0"/>
              <a:t>Policy has good support already</a:t>
            </a:r>
            <a:br>
              <a:rPr lang="en-US" dirty="0" smtClean="0"/>
            </a:br>
            <a:r>
              <a:rPr lang="en-US" dirty="0" smtClean="0"/>
              <a:t> – you are good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94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Switch </a:t>
            </a:r>
            <a:r>
              <a:rPr lang="en-US" dirty="0" err="1" smtClean="0"/>
              <a:t>wishlist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/>
              <a:t>Existing EIX document.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Thanks to Mike Hughes, the original shepherd</a:t>
            </a:r>
          </a:p>
          <a:p>
            <a:pPr marL="0" indent="0">
              <a:buNone/>
            </a:pPr>
            <a:endParaRPr lang="en-US" sz="4400" dirty="0"/>
          </a:p>
          <a:p>
            <a:pPr marL="0" indent="0">
              <a:buNone/>
            </a:pPr>
            <a:r>
              <a:rPr lang="en-US" sz="4400" dirty="0" smtClean="0"/>
              <a:t>Certified to be the </a:t>
            </a:r>
            <a:r>
              <a:rPr lang="en-US" sz="4400" dirty="0" smtClean="0">
                <a:solidFill>
                  <a:srgbClr val="FF6600"/>
                </a:solidFill>
              </a:rPr>
              <a:t>second most beautiful </a:t>
            </a:r>
            <a:r>
              <a:rPr lang="en-US" sz="4400" dirty="0" smtClean="0"/>
              <a:t>event from 2005……..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353671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eland 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77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Beautiful because…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guidance to new IXPs on features they need from their switch</a:t>
            </a:r>
          </a:p>
          <a:p>
            <a:r>
              <a:rPr lang="en-US" dirty="0" smtClean="0"/>
              <a:t>Provides guidance to switch vendors about IXP requirements</a:t>
            </a:r>
          </a:p>
          <a:p>
            <a:r>
              <a:rPr lang="en-US" dirty="0" smtClean="0"/>
              <a:t>Provides hints to operators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137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Security and Management Features</a:t>
            </a:r>
          </a:p>
          <a:p>
            <a:r>
              <a:rPr lang="en-US" dirty="0" smtClean="0"/>
              <a:t>Scalability and Resilience</a:t>
            </a:r>
          </a:p>
          <a:p>
            <a:r>
              <a:rPr lang="en-US" dirty="0" smtClean="0"/>
              <a:t>Environmental Monitoring</a:t>
            </a:r>
          </a:p>
          <a:p>
            <a:r>
              <a:rPr lang="en-US" dirty="0" smtClean="0"/>
              <a:t>Physical Wishes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6558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this project: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1330" cy="4845878"/>
          </a:xfrm>
        </p:spPr>
        <p:txBody>
          <a:bodyPr/>
          <a:lstStyle/>
          <a:p>
            <a:r>
              <a:rPr lang="en-US" dirty="0" smtClean="0"/>
              <a:t>Update the document</a:t>
            </a:r>
          </a:p>
          <a:p>
            <a:pPr lvl="1"/>
            <a:r>
              <a:rPr lang="en-US" dirty="0" smtClean="0"/>
              <a:t>Removed any “solved problems”</a:t>
            </a:r>
          </a:p>
          <a:p>
            <a:pPr lvl="1"/>
            <a:r>
              <a:rPr lang="en-US" dirty="0" smtClean="0"/>
              <a:t>Increase detail in “remaining problems”</a:t>
            </a:r>
          </a:p>
          <a:p>
            <a:pPr lvl="1"/>
            <a:r>
              <a:rPr lang="en-US" dirty="0" smtClean="0"/>
              <a:t>Add and document features we use today</a:t>
            </a:r>
          </a:p>
          <a:p>
            <a:pPr lvl="1"/>
            <a:r>
              <a:rPr lang="en-US" dirty="0" smtClean="0"/>
              <a:t>Add and document roadmap/future features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Looking for volunteers</a:t>
            </a:r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Will discuss </a:t>
            </a:r>
            <a:r>
              <a:rPr lang="en-US" i="1" dirty="0" smtClean="0">
                <a:solidFill>
                  <a:srgbClr val="FFFF00"/>
                </a:solidFill>
              </a:rPr>
              <a:t>my</a:t>
            </a:r>
            <a:r>
              <a:rPr lang="en-US" dirty="0" smtClean="0">
                <a:solidFill>
                  <a:srgbClr val="FFFF00"/>
                </a:solidFill>
              </a:rPr>
              <a:t> thoughts, please consider whether you are an expert and offer help authoring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037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Features Used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Optical Port features</a:t>
            </a:r>
          </a:p>
          <a:p>
            <a:pPr lvl="1"/>
            <a:r>
              <a:rPr lang="en-US" dirty="0" smtClean="0"/>
              <a:t>Detail on new WDM optics</a:t>
            </a:r>
          </a:p>
          <a:p>
            <a:pPr lvl="1"/>
            <a:r>
              <a:rPr lang="en-US" dirty="0" smtClean="0"/>
              <a:t>Third Party Optics for funny edge cases</a:t>
            </a:r>
            <a:endParaRPr lang="en-US" dirty="0"/>
          </a:p>
          <a:p>
            <a:pPr lvl="1"/>
            <a:r>
              <a:rPr lang="en-US" dirty="0" smtClean="0">
                <a:solidFill>
                  <a:srgbClr val="FFFF00"/>
                </a:solidFill>
              </a:rPr>
              <a:t>Would like to define what happens in the wild</a:t>
            </a:r>
          </a:p>
          <a:p>
            <a:r>
              <a:rPr lang="en-US" dirty="0" smtClean="0"/>
              <a:t>Port Density</a:t>
            </a:r>
          </a:p>
          <a:p>
            <a:pPr lvl="1"/>
            <a:r>
              <a:rPr lang="en-US" dirty="0" smtClean="0"/>
              <a:t>How dense ?  Backplane speeds</a:t>
            </a:r>
          </a:p>
          <a:p>
            <a:pPr lvl="1"/>
            <a:r>
              <a:rPr lang="en-US" dirty="0" smtClean="0"/>
              <a:t>Over subscription features ?</a:t>
            </a:r>
          </a:p>
        </p:txBody>
      </p:sp>
    </p:spTree>
    <p:extLst>
      <p:ext uri="{BB962C8B-B14F-4D97-AF65-F5344CB8AC3E}">
        <p14:creationId xmlns:p14="http://schemas.microsoft.com/office/powerpoint/2010/main" val="2961398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Features Used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DOM / Ethernet OAM</a:t>
            </a:r>
          </a:p>
          <a:p>
            <a:pPr lvl="1"/>
            <a:r>
              <a:rPr lang="en-US" dirty="0" smtClean="0"/>
              <a:t>Road map and current use</a:t>
            </a:r>
          </a:p>
          <a:p>
            <a:r>
              <a:rPr lang="en-US" dirty="0" smtClean="0"/>
              <a:t>Port Security</a:t>
            </a:r>
          </a:p>
          <a:p>
            <a:pPr lvl="1"/>
            <a:r>
              <a:rPr lang="en-US" dirty="0" smtClean="0"/>
              <a:t>Update current mac learning / drop BPDU based comments</a:t>
            </a:r>
          </a:p>
          <a:p>
            <a:pPr lvl="1"/>
            <a:r>
              <a:rPr lang="en-US" dirty="0" smtClean="0"/>
              <a:t>DHCP Guard / RA Guard</a:t>
            </a:r>
          </a:p>
          <a:p>
            <a:pPr lvl="1"/>
            <a:r>
              <a:rPr lang="en-US" dirty="0" smtClean="0"/>
              <a:t>Port Security per </a:t>
            </a:r>
            <a:r>
              <a:rPr lang="en-US" dirty="0" err="1" smtClean="0"/>
              <a:t>vlan</a:t>
            </a:r>
            <a:endParaRPr lang="en-US" dirty="0" smtClean="0"/>
          </a:p>
          <a:p>
            <a:pPr lvl="1"/>
            <a:r>
              <a:rPr lang="en-US" dirty="0" smtClean="0"/>
              <a:t>Exceed rules – document all in use, missing modes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72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97</TotalTime>
  <Words>428</Words>
  <Application>Microsoft Macintosh PowerPoint</Application>
  <PresentationFormat>On-screen Show (4:3)</PresentationFormat>
  <Paragraphs>81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Black</vt:lpstr>
      <vt:lpstr>EIX Activity Update 2011-05 and Switch Wishlist</vt:lpstr>
      <vt:lpstr>2011-05 – one slide</vt:lpstr>
      <vt:lpstr>Switch wishlist</vt:lpstr>
      <vt:lpstr>PowerPoint Presentation</vt:lpstr>
      <vt:lpstr>Beautiful because…</vt:lpstr>
      <vt:lpstr>Existing themes</vt:lpstr>
      <vt:lpstr>Aim of this project:</vt:lpstr>
      <vt:lpstr>Missing Features Used Today</vt:lpstr>
      <vt:lpstr>Missing Features Used Today</vt:lpstr>
      <vt:lpstr>Link Aggregation</vt:lpstr>
      <vt:lpstr>Sflow</vt:lpstr>
      <vt:lpstr>VPLS</vt:lpstr>
      <vt:lpstr>Roadmaps</vt:lpstr>
      <vt:lpstr>Review Multicast Section</vt:lpstr>
      <vt:lpstr>API</vt:lpstr>
      <vt:lpstr>Things I may have missed</vt:lpstr>
      <vt:lpstr>Things nothing to do with switches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EIX Activity Update 2011-05 and Switch Wishlist</dc:title>
  <dc:creator>Andy Davidson</dc:creator>
  <cp:lastModifiedBy>Andy Davidson</cp:lastModifiedBy>
  <cp:revision>8</cp:revision>
  <dcterms:created xsi:type="dcterms:W3CDTF">2011-11-02T13:33:40Z</dcterms:created>
  <dcterms:modified xsi:type="dcterms:W3CDTF">2011-11-02T15:11:35Z</dcterms:modified>
</cp:coreProperties>
</file>