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Lst>
  <p:notesMasterIdLst>
    <p:notesMasterId r:id="rId14"/>
  </p:notesMasterIdLst>
  <p:sldIdLst>
    <p:sldId id="256" r:id="rId4"/>
    <p:sldId id="257" r:id="rId5"/>
    <p:sldId id="269" r:id="rId6"/>
    <p:sldId id="270" r:id="rId7"/>
    <p:sldId id="265" r:id="rId8"/>
    <p:sldId id="266" r:id="rId9"/>
    <p:sldId id="271" r:id="rId10"/>
    <p:sldId id="272" r:id="rId11"/>
    <p:sldId id="273" r:id="rId12"/>
    <p:sldId id="258" r:id="rId13"/>
  </p:sldIdLst>
  <p:sldSz cx="13004800" cy="9753600"/>
  <p:notesSz cx="6858000" cy="9144000"/>
  <p:defaultTextStyle>
    <a:defPPr>
      <a:defRPr lang="en-US"/>
    </a:defPPr>
    <a:lvl1pPr algn="ctr" rtl="0" fontAlgn="base">
      <a:spcBef>
        <a:spcPct val="0"/>
      </a:spcBef>
      <a:spcAft>
        <a:spcPct val="0"/>
      </a:spcAft>
      <a:defRPr sz="4200" kern="1200">
        <a:solidFill>
          <a:srgbClr val="005894"/>
        </a:solidFill>
        <a:latin typeface="Helvetica Neue Light" charset="0"/>
        <a:ea typeface="ヒラギノ角ゴ ProN W3" charset="-128"/>
        <a:cs typeface="+mn-cs"/>
        <a:sym typeface="Helvetica Neue Light" charset="0"/>
      </a:defRPr>
    </a:lvl1pPr>
    <a:lvl2pPr marL="457200" algn="ctr" rtl="0" fontAlgn="base">
      <a:spcBef>
        <a:spcPct val="0"/>
      </a:spcBef>
      <a:spcAft>
        <a:spcPct val="0"/>
      </a:spcAft>
      <a:defRPr sz="4200" kern="1200">
        <a:solidFill>
          <a:srgbClr val="005894"/>
        </a:solidFill>
        <a:latin typeface="Helvetica Neue Light" charset="0"/>
        <a:ea typeface="ヒラギノ角ゴ ProN W3" charset="-128"/>
        <a:cs typeface="+mn-cs"/>
        <a:sym typeface="Helvetica Neue Light" charset="0"/>
      </a:defRPr>
    </a:lvl2pPr>
    <a:lvl3pPr marL="914400" algn="ctr" rtl="0" fontAlgn="base">
      <a:spcBef>
        <a:spcPct val="0"/>
      </a:spcBef>
      <a:spcAft>
        <a:spcPct val="0"/>
      </a:spcAft>
      <a:defRPr sz="4200" kern="1200">
        <a:solidFill>
          <a:srgbClr val="005894"/>
        </a:solidFill>
        <a:latin typeface="Helvetica Neue Light" charset="0"/>
        <a:ea typeface="ヒラギノ角ゴ ProN W3" charset="-128"/>
        <a:cs typeface="+mn-cs"/>
        <a:sym typeface="Helvetica Neue Light" charset="0"/>
      </a:defRPr>
    </a:lvl3pPr>
    <a:lvl4pPr marL="1371600" algn="ctr" rtl="0" fontAlgn="base">
      <a:spcBef>
        <a:spcPct val="0"/>
      </a:spcBef>
      <a:spcAft>
        <a:spcPct val="0"/>
      </a:spcAft>
      <a:defRPr sz="4200" kern="1200">
        <a:solidFill>
          <a:srgbClr val="005894"/>
        </a:solidFill>
        <a:latin typeface="Helvetica Neue Light" charset="0"/>
        <a:ea typeface="ヒラギノ角ゴ ProN W3" charset="-128"/>
        <a:cs typeface="+mn-cs"/>
        <a:sym typeface="Helvetica Neue Light" charset="0"/>
      </a:defRPr>
    </a:lvl4pPr>
    <a:lvl5pPr marL="1828800" algn="ctr" rtl="0" fontAlgn="base">
      <a:spcBef>
        <a:spcPct val="0"/>
      </a:spcBef>
      <a:spcAft>
        <a:spcPct val="0"/>
      </a:spcAft>
      <a:defRPr sz="4200" kern="1200">
        <a:solidFill>
          <a:srgbClr val="005894"/>
        </a:solidFill>
        <a:latin typeface="Helvetica Neue Light" charset="0"/>
        <a:ea typeface="ヒラギノ角ゴ ProN W3" charset="-128"/>
        <a:cs typeface="+mn-cs"/>
        <a:sym typeface="Helvetica Neue Light" charset="0"/>
      </a:defRPr>
    </a:lvl5pPr>
    <a:lvl6pPr marL="2286000" algn="l" defTabSz="914400" rtl="0" eaLnBrk="1" latinLnBrk="0" hangingPunct="1">
      <a:defRPr sz="4200" kern="1200">
        <a:solidFill>
          <a:srgbClr val="005894"/>
        </a:solidFill>
        <a:latin typeface="Helvetica Neue Light" charset="0"/>
        <a:ea typeface="ヒラギノ角ゴ ProN W3" charset="-128"/>
        <a:cs typeface="+mn-cs"/>
        <a:sym typeface="Helvetica Neue Light" charset="0"/>
      </a:defRPr>
    </a:lvl6pPr>
    <a:lvl7pPr marL="2743200" algn="l" defTabSz="914400" rtl="0" eaLnBrk="1" latinLnBrk="0" hangingPunct="1">
      <a:defRPr sz="4200" kern="1200">
        <a:solidFill>
          <a:srgbClr val="005894"/>
        </a:solidFill>
        <a:latin typeface="Helvetica Neue Light" charset="0"/>
        <a:ea typeface="ヒラギノ角ゴ ProN W3" charset="-128"/>
        <a:cs typeface="+mn-cs"/>
        <a:sym typeface="Helvetica Neue Light" charset="0"/>
      </a:defRPr>
    </a:lvl7pPr>
    <a:lvl8pPr marL="3200400" algn="l" defTabSz="914400" rtl="0" eaLnBrk="1" latinLnBrk="0" hangingPunct="1">
      <a:defRPr sz="4200" kern="1200">
        <a:solidFill>
          <a:srgbClr val="005894"/>
        </a:solidFill>
        <a:latin typeface="Helvetica Neue Light" charset="0"/>
        <a:ea typeface="ヒラギノ角ゴ ProN W3" charset="-128"/>
        <a:cs typeface="+mn-cs"/>
        <a:sym typeface="Helvetica Neue Light" charset="0"/>
      </a:defRPr>
    </a:lvl8pPr>
    <a:lvl9pPr marL="3657600" algn="l" defTabSz="914400" rtl="0" eaLnBrk="1" latinLnBrk="0" hangingPunct="1">
      <a:defRPr sz="4200" kern="1200">
        <a:solidFill>
          <a:srgbClr val="005894"/>
        </a:solidFill>
        <a:latin typeface="Helvetica Neue Light" charset="0"/>
        <a:ea typeface="ヒラギノ角ゴ ProN W3" charset="-128"/>
        <a:cs typeface="+mn-cs"/>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192" y="-80"/>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C2FE8D-D4E8-1742-AD5A-7873D36DC34A}" type="datetimeFigureOut">
              <a:rPr lang="en-US" smtClean="0"/>
              <a:t>11/2/11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E920D8-B771-EC49-9EC4-2690CCEABAFF}" type="slidenum">
              <a:rPr lang="en-US" smtClean="0"/>
              <a:t>‹#›</a:t>
            </a:fld>
            <a:endParaRPr lang="en-US"/>
          </a:p>
        </p:txBody>
      </p:sp>
    </p:spTree>
    <p:extLst>
      <p:ext uri="{BB962C8B-B14F-4D97-AF65-F5344CB8AC3E}">
        <p14:creationId xmlns:p14="http://schemas.microsoft.com/office/powerpoint/2010/main" val="34985760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E920D8-B771-EC49-9EC4-2690CCEABAFF}" type="slidenum">
              <a:rPr lang="en-US" smtClean="0"/>
              <a:t>6</a:t>
            </a:fld>
            <a:endParaRPr lang="en-US"/>
          </a:p>
        </p:txBody>
      </p:sp>
    </p:spTree>
    <p:extLst>
      <p:ext uri="{BB962C8B-B14F-4D97-AF65-F5344CB8AC3E}">
        <p14:creationId xmlns:p14="http://schemas.microsoft.com/office/powerpoint/2010/main" val="2094213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E920D8-B771-EC49-9EC4-2690CCEABAFF}" type="slidenum">
              <a:rPr lang="en-US" smtClean="0"/>
              <a:t>8</a:t>
            </a:fld>
            <a:endParaRPr lang="en-US"/>
          </a:p>
        </p:txBody>
      </p:sp>
    </p:spTree>
    <p:extLst>
      <p:ext uri="{BB962C8B-B14F-4D97-AF65-F5344CB8AC3E}">
        <p14:creationId xmlns:p14="http://schemas.microsoft.com/office/powerpoint/2010/main" val="785931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pl-PL"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Click to edit Master subtitle style</a:t>
            </a:r>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004550" y="2552700"/>
            <a:ext cx="1670050" cy="5829300"/>
          </a:xfrm>
        </p:spPr>
        <p:txBody>
          <a:bodyPr vert="eaVert"/>
          <a:lstStyle/>
          <a:p>
            <a:r>
              <a:rPr lang="pl-PL" smtClean="0"/>
              <a:t>Click to edit Master title style</a:t>
            </a:r>
            <a:endParaRPr lang="en-US"/>
          </a:p>
        </p:txBody>
      </p:sp>
      <p:sp>
        <p:nvSpPr>
          <p:cNvPr id="3" name="Vertical Text Placeholder 2"/>
          <p:cNvSpPr>
            <a:spLocks noGrp="1"/>
          </p:cNvSpPr>
          <p:nvPr>
            <p:ph type="body" orient="vert" idx="1"/>
          </p:nvPr>
        </p:nvSpPr>
        <p:spPr>
          <a:xfrm>
            <a:off x="5994400" y="2552700"/>
            <a:ext cx="4857750" cy="5829300"/>
          </a:xfrm>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pl-PL"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Click to edit Master subtitle style</a:t>
            </a:r>
            <a:endParaRPr lang="en-US"/>
          </a:p>
        </p:txBody>
      </p:sp>
      <p:sp>
        <p:nvSpPr>
          <p:cNvPr id="4" name="Text Box 7"/>
          <p:cNvSpPr txBox="1">
            <a:spLocks noGrp="1" noChangeArrowheads="1"/>
          </p:cNvSpPr>
          <p:nvPr>
            <p:ph type="sldNum" sz="quarter" idx="10"/>
          </p:nvPr>
        </p:nvSpPr>
        <p:spPr>
          <a:ln/>
        </p:spPr>
        <p:txBody>
          <a:bodyPr/>
          <a:lstStyle>
            <a:lvl1pPr>
              <a:defRPr/>
            </a:lvl1pPr>
          </a:lstStyle>
          <a:p>
            <a:fld id="{7D2C9047-FAB7-4BA5-A39B-46DD6C156145}" type="slidenum">
              <a:rPr lang="en-US"/>
              <a:pPr/>
              <a:t>‹#›</a:t>
            </a:fld>
            <a:endParaRPr lang="en-US"/>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idx="1"/>
          </p:nvPr>
        </p:nvSpPr>
        <p:spPr/>
        <p:txBody>
          <a:body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Box 7"/>
          <p:cNvSpPr txBox="1">
            <a:spLocks noGrp="1" noChangeArrowheads="1"/>
          </p:cNvSpPr>
          <p:nvPr>
            <p:ph type="sldNum" sz="quarter" idx="10"/>
          </p:nvPr>
        </p:nvSpPr>
        <p:spPr>
          <a:ln/>
        </p:spPr>
        <p:txBody>
          <a:bodyPr/>
          <a:lstStyle>
            <a:lvl1pPr>
              <a:defRPr/>
            </a:lvl1pPr>
          </a:lstStyle>
          <a:p>
            <a:fld id="{BB7B2DBA-DA60-432F-86F3-B0B5D7BA825A}" type="slidenum">
              <a:rPr lang="en-US"/>
              <a:pPr/>
              <a:t>‹#›</a:t>
            </a:fld>
            <a:endParaRPr lang="en-US"/>
          </a:p>
        </p:txBody>
      </p:sp>
    </p:spTree>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pl-PL"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Click to edit Master text styles</a:t>
            </a:r>
          </a:p>
        </p:txBody>
      </p:sp>
      <p:sp>
        <p:nvSpPr>
          <p:cNvPr id="4" name="Text Box 7"/>
          <p:cNvSpPr txBox="1">
            <a:spLocks noGrp="1" noChangeArrowheads="1"/>
          </p:cNvSpPr>
          <p:nvPr>
            <p:ph type="sldNum" sz="quarter" idx="10"/>
          </p:nvPr>
        </p:nvSpPr>
        <p:spPr>
          <a:ln/>
        </p:spPr>
        <p:txBody>
          <a:bodyPr/>
          <a:lstStyle>
            <a:lvl1pPr>
              <a:defRPr/>
            </a:lvl1pPr>
          </a:lstStyle>
          <a:p>
            <a:fld id="{BB955079-1740-4DF1-8D38-EA16D37AE2B0}" type="slidenum">
              <a:rPr lang="en-US"/>
              <a:pPr/>
              <a:t>‹#›</a:t>
            </a:fld>
            <a:endParaRPr lang="en-US"/>
          </a:p>
        </p:txBody>
      </p:sp>
    </p:spTree>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sz="half" idx="1"/>
          </p:nvPr>
        </p:nvSpPr>
        <p:spPr>
          <a:xfrm>
            <a:off x="711200" y="1612900"/>
            <a:ext cx="5803900" cy="716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Content Placeholder 3"/>
          <p:cNvSpPr>
            <a:spLocks noGrp="1"/>
          </p:cNvSpPr>
          <p:nvPr>
            <p:ph sz="half" idx="2"/>
          </p:nvPr>
        </p:nvSpPr>
        <p:spPr>
          <a:xfrm>
            <a:off x="6667500" y="1612900"/>
            <a:ext cx="5803900" cy="716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Text Box 7"/>
          <p:cNvSpPr txBox="1">
            <a:spLocks noGrp="1" noChangeArrowheads="1"/>
          </p:cNvSpPr>
          <p:nvPr>
            <p:ph type="sldNum" sz="quarter" idx="10"/>
          </p:nvPr>
        </p:nvSpPr>
        <p:spPr>
          <a:ln/>
        </p:spPr>
        <p:txBody>
          <a:bodyPr/>
          <a:lstStyle>
            <a:lvl1pPr>
              <a:defRPr/>
            </a:lvl1pPr>
          </a:lstStyle>
          <a:p>
            <a:fld id="{45B0EA62-30AB-47C2-83D5-4681E7FDBCBC}" type="slidenum">
              <a:rPr lang="en-US"/>
              <a:pPr/>
              <a:t>‹#›</a:t>
            </a:fld>
            <a:endParaRPr lang="en-US"/>
          </a:p>
        </p:txBody>
      </p:sp>
    </p:spTree>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pl-PL"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7" name="Text Box 7"/>
          <p:cNvSpPr txBox="1">
            <a:spLocks noGrp="1" noChangeArrowheads="1"/>
          </p:cNvSpPr>
          <p:nvPr>
            <p:ph type="sldNum" sz="quarter" idx="10"/>
          </p:nvPr>
        </p:nvSpPr>
        <p:spPr>
          <a:ln/>
        </p:spPr>
        <p:txBody>
          <a:bodyPr/>
          <a:lstStyle>
            <a:lvl1pPr>
              <a:defRPr/>
            </a:lvl1pPr>
          </a:lstStyle>
          <a:p>
            <a:fld id="{E21B5363-85D3-48D4-8892-FE64F5461B80}" type="slidenum">
              <a:rPr lang="en-US"/>
              <a:pPr/>
              <a:t>‹#›</a:t>
            </a:fld>
            <a:endParaRPr lang="en-US"/>
          </a:p>
        </p:txBody>
      </p:sp>
    </p:spTree>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Text Box 7"/>
          <p:cNvSpPr txBox="1">
            <a:spLocks noGrp="1" noChangeArrowheads="1"/>
          </p:cNvSpPr>
          <p:nvPr>
            <p:ph type="sldNum" sz="quarter" idx="10"/>
          </p:nvPr>
        </p:nvSpPr>
        <p:spPr>
          <a:ln/>
        </p:spPr>
        <p:txBody>
          <a:bodyPr/>
          <a:lstStyle>
            <a:lvl1pPr>
              <a:defRPr/>
            </a:lvl1pPr>
          </a:lstStyle>
          <a:p>
            <a:fld id="{0488A7C0-28BF-4BFB-9BB4-9FCC8D2F3FDB}" type="slidenum">
              <a:rPr lang="en-US"/>
              <a:pPr/>
              <a:t>‹#›</a:t>
            </a:fld>
            <a:endParaRPr lang="en-US"/>
          </a:p>
        </p:txBody>
      </p:sp>
    </p:spTree>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7"/>
          <p:cNvSpPr txBox="1">
            <a:spLocks noGrp="1" noChangeArrowheads="1"/>
          </p:cNvSpPr>
          <p:nvPr>
            <p:ph type="sldNum" sz="quarter" idx="10"/>
          </p:nvPr>
        </p:nvSpPr>
        <p:spPr>
          <a:ln/>
        </p:spPr>
        <p:txBody>
          <a:bodyPr/>
          <a:lstStyle>
            <a:lvl1pPr>
              <a:defRPr/>
            </a:lvl1pPr>
          </a:lstStyle>
          <a:p>
            <a:fld id="{32B62216-7A20-47A1-866D-3AAC598D15C9}" type="slidenum">
              <a:rPr lang="en-US"/>
              <a:pPr/>
              <a:t>‹#›</a:t>
            </a:fld>
            <a:endParaRPr lang="en-US"/>
          </a:p>
        </p:txBody>
      </p:sp>
    </p:spTree>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pl-PL"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
        <p:nvSpPr>
          <p:cNvPr id="5" name="Text Box 7"/>
          <p:cNvSpPr txBox="1">
            <a:spLocks noGrp="1" noChangeArrowheads="1"/>
          </p:cNvSpPr>
          <p:nvPr>
            <p:ph type="sldNum" sz="quarter" idx="10"/>
          </p:nvPr>
        </p:nvSpPr>
        <p:spPr>
          <a:ln/>
        </p:spPr>
        <p:txBody>
          <a:bodyPr/>
          <a:lstStyle>
            <a:lvl1pPr>
              <a:defRPr/>
            </a:lvl1pPr>
          </a:lstStyle>
          <a:p>
            <a:fld id="{D8F3D9A7-AF8C-4DE1-BB0D-F6CA738568B8}" type="slidenum">
              <a:rPr lang="en-US"/>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idx="1"/>
          </p:nvPr>
        </p:nvSpPr>
        <p:spPr/>
        <p:txBody>
          <a:body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pl-PL"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Light"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
        <p:nvSpPr>
          <p:cNvPr id="5" name="Text Box 7"/>
          <p:cNvSpPr txBox="1">
            <a:spLocks noGrp="1" noChangeArrowheads="1"/>
          </p:cNvSpPr>
          <p:nvPr>
            <p:ph type="sldNum" sz="quarter" idx="10"/>
          </p:nvPr>
        </p:nvSpPr>
        <p:spPr>
          <a:ln/>
        </p:spPr>
        <p:txBody>
          <a:bodyPr/>
          <a:lstStyle>
            <a:lvl1pPr>
              <a:defRPr/>
            </a:lvl1pPr>
          </a:lstStyle>
          <a:p>
            <a:fld id="{916F76E6-D1DC-481E-BCF2-8180664D8B4F}" type="slidenum">
              <a:rPr lang="en-US"/>
              <a:pPr/>
              <a:t>‹#›</a:t>
            </a:fld>
            <a:endParaRPr lang="en-US"/>
          </a:p>
        </p:txBody>
      </p:sp>
    </p:spTree>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Box 7"/>
          <p:cNvSpPr txBox="1">
            <a:spLocks noGrp="1" noChangeArrowheads="1"/>
          </p:cNvSpPr>
          <p:nvPr>
            <p:ph type="sldNum" sz="quarter" idx="10"/>
          </p:nvPr>
        </p:nvSpPr>
        <p:spPr>
          <a:ln/>
        </p:spPr>
        <p:txBody>
          <a:bodyPr/>
          <a:lstStyle>
            <a:lvl1pPr>
              <a:defRPr/>
            </a:lvl1pPr>
          </a:lstStyle>
          <a:p>
            <a:fld id="{1D105C97-E8CE-4A35-BB63-37E87962FA16}" type="slidenum">
              <a:rPr lang="en-US"/>
              <a:pPr/>
              <a:t>‹#›</a:t>
            </a:fld>
            <a:endParaRPr lang="en-US"/>
          </a:p>
        </p:txBody>
      </p:sp>
    </p:spTree>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31350" y="254000"/>
            <a:ext cx="2940050" cy="8521700"/>
          </a:xfrm>
        </p:spPr>
        <p:txBody>
          <a:bodyPr vert="eaVert"/>
          <a:lstStyle/>
          <a:p>
            <a:r>
              <a:rPr lang="pl-PL" smtClean="0"/>
              <a:t>Click to edit Master title style</a:t>
            </a:r>
            <a:endParaRPr lang="en-US"/>
          </a:p>
        </p:txBody>
      </p:sp>
      <p:sp>
        <p:nvSpPr>
          <p:cNvPr id="3" name="Vertical Text Placeholder 2"/>
          <p:cNvSpPr>
            <a:spLocks noGrp="1"/>
          </p:cNvSpPr>
          <p:nvPr>
            <p:ph type="body" orient="vert" idx="1"/>
          </p:nvPr>
        </p:nvSpPr>
        <p:spPr>
          <a:xfrm>
            <a:off x="711200" y="254000"/>
            <a:ext cx="8667750" cy="8521700"/>
          </a:xfrm>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Box 7"/>
          <p:cNvSpPr txBox="1">
            <a:spLocks noGrp="1" noChangeArrowheads="1"/>
          </p:cNvSpPr>
          <p:nvPr>
            <p:ph type="sldNum" sz="quarter" idx="10"/>
          </p:nvPr>
        </p:nvSpPr>
        <p:spPr>
          <a:ln/>
        </p:spPr>
        <p:txBody>
          <a:bodyPr/>
          <a:lstStyle>
            <a:lvl1pPr>
              <a:defRPr/>
            </a:lvl1pPr>
          </a:lstStyle>
          <a:p>
            <a:fld id="{4D19624C-9A80-4BD4-857E-8149E7EB6F60}" type="slidenum">
              <a:rPr lang="en-US"/>
              <a:pPr/>
              <a:t>‹#›</a:t>
            </a:fld>
            <a:endParaRPr lang="en-US"/>
          </a:p>
        </p:txBody>
      </p:sp>
    </p:spTree>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pl-PL"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Click to edit Master subtitle style</a:t>
            </a:r>
            <a:endParaRPr lang="en-US"/>
          </a:p>
        </p:txBody>
      </p:sp>
    </p:spTree>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pl-PL"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pl-PL"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Click to edit Master text styles</a:t>
            </a:r>
          </a:p>
        </p:txBody>
      </p:sp>
    </p:spTree>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pl-PL"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pl-PL"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pl-PL" smtClean="0"/>
              <a:t>Click to edit Master title style</a:t>
            </a:r>
            <a:endParaRPr lang="en-US"/>
          </a:p>
        </p:txBody>
      </p:sp>
    </p:spTree>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pl-PL"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Click to edit Master text styles</a:t>
            </a:r>
          </a:p>
        </p:txBody>
      </p:sp>
    </p:spTree>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pl-PL"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Tree>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pl-PL"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Tree>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pl-PL"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pl-PL"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sz="half" idx="1"/>
          </p:nvPr>
        </p:nvSpPr>
        <p:spPr>
          <a:xfrm>
            <a:off x="5994400" y="5613400"/>
            <a:ext cx="3263900" cy="276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Content Placeholder 3"/>
          <p:cNvSpPr>
            <a:spLocks noGrp="1"/>
          </p:cNvSpPr>
          <p:nvPr>
            <p:ph sz="half" idx="2"/>
          </p:nvPr>
        </p:nvSpPr>
        <p:spPr>
          <a:xfrm>
            <a:off x="9410700" y="5613400"/>
            <a:ext cx="3263900" cy="276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pl-PL"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pl-PL"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pl-PL"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3.png"/><Relationship Id="rId14" Type="http://schemas.openxmlformats.org/officeDocument/2006/relationships/image" Target="../media/image4.pn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srcRect/>
          <a:stretch>
            <a:fillRect/>
          </a:stretch>
        </p:blipFill>
        <p:spPr bwMode="auto">
          <a:xfrm>
            <a:off x="0" y="0"/>
            <a:ext cx="13004800" cy="9753600"/>
          </a:xfrm>
          <a:prstGeom prst="rect">
            <a:avLst/>
          </a:prstGeom>
          <a:noFill/>
          <a:ln w="12700">
            <a:noFill/>
            <a:round/>
            <a:headEnd/>
            <a:tailEnd/>
          </a:ln>
        </p:spPr>
      </p:pic>
      <p:sp>
        <p:nvSpPr>
          <p:cNvPr id="2" name="Line 2"/>
          <p:cNvSpPr>
            <a:spLocks noChangeShapeType="1"/>
          </p:cNvSpPr>
          <p:nvPr/>
        </p:nvSpPr>
        <p:spPr bwMode="auto">
          <a:xfrm>
            <a:off x="6019800" y="5461000"/>
            <a:ext cx="7010400" cy="0"/>
          </a:xfrm>
          <a:prstGeom prst="line">
            <a:avLst/>
          </a:prstGeom>
          <a:noFill/>
          <a:ln w="12700" cap="flat">
            <a:solidFill>
              <a:schemeClr val="tx1"/>
            </a:solidFill>
            <a:prstDash val="solid"/>
            <a:round/>
            <a:headEnd type="none" w="med" len="med"/>
            <a:tailEnd type="none" w="med" len="med"/>
          </a:ln>
        </p:spPr>
        <p:txBody>
          <a:bodyPr lIns="0" tIns="0" rIns="0" bIns="0"/>
          <a:lstStyle/>
          <a:p>
            <a:pPr>
              <a:defRPr/>
            </a:pPr>
            <a:endParaRPr lang="en-US">
              <a:ea typeface="+mn-ea"/>
            </a:endParaRPr>
          </a:p>
        </p:txBody>
      </p:sp>
      <p:sp>
        <p:nvSpPr>
          <p:cNvPr id="1028" name="Rectangle 3"/>
          <p:cNvSpPr>
            <a:spLocks noGrp="1" noChangeArrowheads="1"/>
          </p:cNvSpPr>
          <p:nvPr>
            <p:ph type="body" idx="1"/>
          </p:nvPr>
        </p:nvSpPr>
        <p:spPr bwMode="auto">
          <a:xfrm>
            <a:off x="5994400" y="5613400"/>
            <a:ext cx="6680200" cy="2768600"/>
          </a:xfrm>
          <a:prstGeom prst="rect">
            <a:avLst/>
          </a:prstGeom>
          <a:noFill/>
          <a:ln w="12700">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9" name="Rectangle 4"/>
          <p:cNvSpPr>
            <a:spLocks noGrp="1" noChangeArrowheads="1"/>
          </p:cNvSpPr>
          <p:nvPr>
            <p:ph type="title"/>
          </p:nvPr>
        </p:nvSpPr>
        <p:spPr bwMode="auto">
          <a:xfrm>
            <a:off x="5994400" y="2552700"/>
            <a:ext cx="6680200" cy="2768600"/>
          </a:xfrm>
          <a:prstGeom prst="rect">
            <a:avLst/>
          </a:prstGeom>
          <a:noFill/>
          <a:ln w="12700">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xmlns:p14="http://schemas.microsoft.com/office/powerpoint/2010/main"/>
  <p:txStyles>
    <p:titleStyle>
      <a:lvl1pPr algn="l" rtl="0" eaLnBrk="0" fontAlgn="base" hangingPunct="0">
        <a:spcBef>
          <a:spcPct val="0"/>
        </a:spcBef>
        <a:spcAft>
          <a:spcPct val="0"/>
        </a:spcAft>
        <a:defRPr sz="60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2pPr>
      <a:lvl3pPr algn="l" rtl="0" eaLnBrk="0" fontAlgn="base" hangingPunct="0">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3pPr>
      <a:lvl4pPr algn="l" rtl="0" eaLnBrk="0" fontAlgn="base" hangingPunct="0">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4pPr>
      <a:lvl5pPr algn="l" rtl="0" eaLnBrk="0" fontAlgn="base" hangingPunct="0">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5pPr>
      <a:lvl6pPr marL="457200" algn="l" rtl="0" fontAlgn="base">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6pPr>
      <a:lvl7pPr marL="914400" algn="l" rtl="0" fontAlgn="base">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7pPr>
      <a:lvl8pPr marL="1371600" algn="l" rtl="0" fontAlgn="base">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8pPr>
      <a:lvl9pPr marL="1828800" algn="l" rtl="0" fontAlgn="base">
        <a:spcBef>
          <a:spcPct val="0"/>
        </a:spcBef>
        <a:spcAft>
          <a:spcPct val="0"/>
        </a:spcAft>
        <a:defRPr sz="6000">
          <a:solidFill>
            <a:schemeClr val="tx1"/>
          </a:solidFill>
          <a:latin typeface="Helvetica Neue Light" charset="0"/>
          <a:ea typeface="ヒラギノ角ゴ ProN W3" charset="-128"/>
          <a:cs typeface="ヒラギノ角ゴ ProN W3" charset="-128"/>
          <a:sym typeface="Helvetica Neue Light" charset="0"/>
        </a:defRPr>
      </a:lvl9pPr>
    </p:titleStyle>
    <p:bodyStyle>
      <a:lvl1pPr marL="342900" indent="-342900" algn="l" rtl="0" eaLnBrk="0" fontAlgn="base" hangingPunct="0">
        <a:spcBef>
          <a:spcPct val="0"/>
        </a:spcBef>
        <a:spcAft>
          <a:spcPct val="0"/>
        </a:spcAft>
        <a:defRPr sz="2400">
          <a:solidFill>
            <a:schemeClr val="tx1"/>
          </a:solidFill>
          <a:latin typeface="+mn-lt"/>
          <a:ea typeface="+mn-ea"/>
          <a:cs typeface="+mn-cs"/>
          <a:sym typeface="Helvetica Neue" charset="0"/>
        </a:defRPr>
      </a:lvl1pPr>
      <a:lvl2pPr marL="254000" indent="-254000" algn="l" rtl="0" eaLnBrk="0" fontAlgn="base" hangingPunct="0">
        <a:spcBef>
          <a:spcPct val="0"/>
        </a:spcBef>
        <a:spcAft>
          <a:spcPct val="0"/>
        </a:spcAft>
        <a:defRPr sz="2400">
          <a:solidFill>
            <a:schemeClr val="tx1"/>
          </a:solidFill>
          <a:latin typeface="+mn-lt"/>
          <a:ea typeface="+mn-ea"/>
          <a:cs typeface="+mn-cs"/>
          <a:sym typeface="Helvetica Neue" charset="0"/>
        </a:defRPr>
      </a:lvl2pPr>
      <a:lvl3pPr marL="508000" indent="-508000" algn="l" rtl="0" eaLnBrk="0" fontAlgn="base" hangingPunct="0">
        <a:spcBef>
          <a:spcPct val="0"/>
        </a:spcBef>
        <a:spcAft>
          <a:spcPct val="0"/>
        </a:spcAft>
        <a:defRPr sz="2400">
          <a:solidFill>
            <a:schemeClr val="tx1"/>
          </a:solidFill>
          <a:latin typeface="+mn-lt"/>
          <a:ea typeface="+mn-ea"/>
          <a:cs typeface="+mn-cs"/>
          <a:sym typeface="Helvetica Neue" charset="0"/>
        </a:defRPr>
      </a:lvl3pPr>
      <a:lvl4pPr marL="762000" indent="-762000" algn="l" rtl="0" eaLnBrk="0" fontAlgn="base" hangingPunct="0">
        <a:spcBef>
          <a:spcPct val="0"/>
        </a:spcBef>
        <a:spcAft>
          <a:spcPct val="0"/>
        </a:spcAft>
        <a:defRPr sz="2400">
          <a:solidFill>
            <a:schemeClr val="tx1"/>
          </a:solidFill>
          <a:latin typeface="+mn-lt"/>
          <a:ea typeface="+mn-ea"/>
          <a:cs typeface="+mn-cs"/>
          <a:sym typeface="Helvetica Neue" charset="0"/>
        </a:defRPr>
      </a:lvl4pPr>
      <a:lvl5pPr marL="1016000" indent="-1016000" algn="l" rtl="0" eaLnBrk="0" fontAlgn="base" hangingPunct="0">
        <a:spcBef>
          <a:spcPct val="0"/>
        </a:spcBef>
        <a:spcAft>
          <a:spcPct val="0"/>
        </a:spcAft>
        <a:defRPr sz="2400">
          <a:solidFill>
            <a:schemeClr val="tx1"/>
          </a:solidFill>
          <a:latin typeface="+mn-lt"/>
          <a:ea typeface="+mn-ea"/>
          <a:cs typeface="+mn-cs"/>
          <a:sym typeface="Helvetica Neue" charset="0"/>
        </a:defRPr>
      </a:lvl5pPr>
      <a:lvl6pPr marL="1473200" indent="-1016000" algn="l" rtl="0" fontAlgn="base">
        <a:spcBef>
          <a:spcPct val="0"/>
        </a:spcBef>
        <a:spcAft>
          <a:spcPct val="0"/>
        </a:spcAft>
        <a:defRPr sz="2400">
          <a:solidFill>
            <a:schemeClr val="tx1"/>
          </a:solidFill>
          <a:latin typeface="+mn-lt"/>
          <a:ea typeface="+mn-ea"/>
          <a:cs typeface="+mn-cs"/>
          <a:sym typeface="Helvetica Neue" charset="0"/>
        </a:defRPr>
      </a:lvl6pPr>
      <a:lvl7pPr marL="1930400" indent="-1016000" algn="l" rtl="0" fontAlgn="base">
        <a:spcBef>
          <a:spcPct val="0"/>
        </a:spcBef>
        <a:spcAft>
          <a:spcPct val="0"/>
        </a:spcAft>
        <a:defRPr sz="2400">
          <a:solidFill>
            <a:schemeClr val="tx1"/>
          </a:solidFill>
          <a:latin typeface="+mn-lt"/>
          <a:ea typeface="+mn-ea"/>
          <a:cs typeface="+mn-cs"/>
          <a:sym typeface="Helvetica Neue" charset="0"/>
        </a:defRPr>
      </a:lvl7pPr>
      <a:lvl8pPr marL="2387600" indent="-1016000" algn="l" rtl="0" fontAlgn="base">
        <a:spcBef>
          <a:spcPct val="0"/>
        </a:spcBef>
        <a:spcAft>
          <a:spcPct val="0"/>
        </a:spcAft>
        <a:defRPr sz="2400">
          <a:solidFill>
            <a:schemeClr val="tx1"/>
          </a:solidFill>
          <a:latin typeface="+mn-lt"/>
          <a:ea typeface="+mn-ea"/>
          <a:cs typeface="+mn-cs"/>
          <a:sym typeface="Helvetica Neue" charset="0"/>
        </a:defRPr>
      </a:lvl8pPr>
      <a:lvl9pPr marL="2844800" indent="-1016000" algn="l" rtl="0" fontAlgn="base">
        <a:spcBef>
          <a:spcPct val="0"/>
        </a:spcBef>
        <a:spcAft>
          <a:spcPct val="0"/>
        </a:spcAft>
        <a:defRPr sz="2400">
          <a:solidFill>
            <a:schemeClr val="tx1"/>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bwMode="auto">
          <a:xfrm>
            <a:off x="711200" y="254000"/>
            <a:ext cx="11760200" cy="1003300"/>
          </a:xfrm>
          <a:prstGeom prst="rect">
            <a:avLst/>
          </a:prstGeom>
          <a:noFill/>
          <a:ln w="12700">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3315" name="Rectangle 2"/>
          <p:cNvSpPr>
            <a:spLocks noGrp="1" noChangeArrowheads="1"/>
          </p:cNvSpPr>
          <p:nvPr>
            <p:ph type="body" idx="1"/>
          </p:nvPr>
        </p:nvSpPr>
        <p:spPr bwMode="auto">
          <a:xfrm>
            <a:off x="711200" y="1612900"/>
            <a:ext cx="11760200" cy="7162800"/>
          </a:xfrm>
          <a:prstGeom prst="rect">
            <a:avLst/>
          </a:prstGeom>
          <a:noFill/>
          <a:ln w="12700">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Light" charset="0"/>
              </a:rPr>
              <a:t>Click to edit Master text styles</a:t>
            </a:r>
          </a:p>
          <a:p>
            <a:pPr lvl="1"/>
            <a:r>
              <a:rPr lang="en-US" smtClean="0">
                <a:sym typeface="Helvetica Neue Light" charset="0"/>
              </a:rPr>
              <a:t>Second level</a:t>
            </a:r>
          </a:p>
          <a:p>
            <a:pPr lvl="2"/>
            <a:r>
              <a:rPr lang="en-US" smtClean="0">
                <a:sym typeface="Helvetica Neue Light" charset="0"/>
              </a:rPr>
              <a:t>Third level</a:t>
            </a:r>
          </a:p>
          <a:p>
            <a:pPr lvl="3"/>
            <a:r>
              <a:rPr lang="en-US" smtClean="0">
                <a:sym typeface="Helvetica Neue Light" charset="0"/>
              </a:rPr>
              <a:t>Fourth level</a:t>
            </a:r>
          </a:p>
          <a:p>
            <a:pPr lvl="4"/>
            <a:r>
              <a:rPr lang="en-US" smtClean="0">
                <a:sym typeface="Helvetica Neue Light" charset="0"/>
              </a:rPr>
              <a:t>Fifth level</a:t>
            </a:r>
          </a:p>
        </p:txBody>
      </p:sp>
      <p:sp>
        <p:nvSpPr>
          <p:cNvPr id="2" name="Rectangle 3"/>
          <p:cNvSpPr>
            <a:spLocks/>
          </p:cNvSpPr>
          <p:nvPr/>
        </p:nvSpPr>
        <p:spPr bwMode="auto">
          <a:xfrm>
            <a:off x="723900" y="9258300"/>
            <a:ext cx="9144000" cy="228600"/>
          </a:xfrm>
          <a:prstGeom prst="rect">
            <a:avLst/>
          </a:prstGeom>
          <a:noFill/>
          <a:ln w="12700" cap="flat">
            <a:noFill/>
            <a:miter lim="800000"/>
            <a:headEnd type="none" w="med" len="med"/>
            <a:tailEnd type="none" w="med" len="med"/>
          </a:ln>
        </p:spPr>
        <p:txBody>
          <a:bodyPr lIns="0" tIns="0" rIns="71076" bIns="0"/>
          <a:lstStyle/>
          <a:p>
            <a:pPr marL="69850" algn="l">
              <a:spcBef>
                <a:spcPts val="388"/>
              </a:spcBef>
            </a:pPr>
            <a:r>
              <a:rPr lang="en-US" sz="1600" dirty="0" smtClean="0">
                <a:solidFill>
                  <a:srgbClr val="005895"/>
                </a:solidFill>
                <a:latin typeface="Helvetica Neue" charset="0"/>
                <a:sym typeface="Helvetica Neue" charset="0"/>
              </a:rPr>
              <a:t>Ingrid Wijte, November</a:t>
            </a:r>
            <a:r>
              <a:rPr lang="en-US" sz="1600" baseline="0" dirty="0" smtClean="0">
                <a:solidFill>
                  <a:srgbClr val="005895"/>
                </a:solidFill>
                <a:latin typeface="Helvetica Neue" charset="0"/>
                <a:sym typeface="Helvetica Neue" charset="0"/>
              </a:rPr>
              <a:t> 2011</a:t>
            </a:r>
          </a:p>
        </p:txBody>
      </p:sp>
      <p:pic>
        <p:nvPicPr>
          <p:cNvPr id="13317" name="Picture 4"/>
          <p:cNvPicPr>
            <a:picLocks noChangeAspect="1" noChangeArrowheads="1"/>
          </p:cNvPicPr>
          <p:nvPr/>
        </p:nvPicPr>
        <p:blipFill>
          <a:blip r:embed="rId13"/>
          <a:srcRect/>
          <a:stretch>
            <a:fillRect/>
          </a:stretch>
        </p:blipFill>
        <p:spPr bwMode="auto">
          <a:xfrm>
            <a:off x="10553700" y="8807450"/>
            <a:ext cx="1841500" cy="806450"/>
          </a:xfrm>
          <a:prstGeom prst="rect">
            <a:avLst/>
          </a:prstGeom>
          <a:noFill/>
          <a:ln w="12700">
            <a:noFill/>
            <a:round/>
            <a:headEnd/>
            <a:tailEnd/>
          </a:ln>
        </p:spPr>
      </p:pic>
      <p:sp>
        <p:nvSpPr>
          <p:cNvPr id="3" name="Line 5"/>
          <p:cNvSpPr>
            <a:spLocks noChangeShapeType="1"/>
          </p:cNvSpPr>
          <p:nvPr/>
        </p:nvSpPr>
        <p:spPr bwMode="auto">
          <a:xfrm>
            <a:off x="12398375" y="8877300"/>
            <a:ext cx="3175" cy="604838"/>
          </a:xfrm>
          <a:prstGeom prst="line">
            <a:avLst/>
          </a:prstGeom>
          <a:noFill/>
          <a:ln w="12700" cap="flat">
            <a:solidFill>
              <a:srgbClr val="005895"/>
            </a:solidFill>
            <a:prstDash val="solid"/>
            <a:round/>
            <a:headEnd type="none" w="med" len="med"/>
            <a:tailEnd type="none" w="med" len="med"/>
          </a:ln>
        </p:spPr>
        <p:txBody>
          <a:bodyPr lIns="0" tIns="0" rIns="0" bIns="0"/>
          <a:lstStyle/>
          <a:p>
            <a:pPr>
              <a:defRPr/>
            </a:pPr>
            <a:endParaRPr lang="en-US">
              <a:ea typeface="+mn-ea"/>
            </a:endParaRPr>
          </a:p>
        </p:txBody>
      </p:sp>
      <p:sp>
        <p:nvSpPr>
          <p:cNvPr id="2054" name="Line 6"/>
          <p:cNvSpPr>
            <a:spLocks noChangeShapeType="1"/>
          </p:cNvSpPr>
          <p:nvPr/>
        </p:nvSpPr>
        <p:spPr bwMode="auto">
          <a:xfrm>
            <a:off x="736600" y="1244600"/>
            <a:ext cx="12268200" cy="0"/>
          </a:xfrm>
          <a:prstGeom prst="line">
            <a:avLst/>
          </a:prstGeom>
          <a:noFill/>
          <a:ln w="25400" cap="flat">
            <a:solidFill>
              <a:srgbClr val="005895"/>
            </a:solidFill>
            <a:prstDash val="solid"/>
            <a:round/>
            <a:headEnd type="none" w="med" len="med"/>
            <a:tailEnd type="none" w="med" len="med"/>
          </a:ln>
        </p:spPr>
        <p:txBody>
          <a:bodyPr lIns="0" tIns="0" rIns="0" bIns="0"/>
          <a:lstStyle/>
          <a:p>
            <a:pPr>
              <a:defRPr/>
            </a:pPr>
            <a:endParaRPr lang="en-US">
              <a:ea typeface="+mn-ea"/>
            </a:endParaRPr>
          </a:p>
        </p:txBody>
      </p:sp>
      <p:sp>
        <p:nvSpPr>
          <p:cNvPr id="2055" name="Text Box 7"/>
          <p:cNvSpPr txBox="1">
            <a:spLocks noGrp="1" noChangeArrowheads="1"/>
          </p:cNvSpPr>
          <p:nvPr>
            <p:ph type="sldNum" sz="quarter" idx="4"/>
          </p:nvPr>
        </p:nvSpPr>
        <p:spPr bwMode="auto">
          <a:xfrm>
            <a:off x="12433300" y="9207500"/>
            <a:ext cx="341313" cy="3302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600">
                <a:solidFill>
                  <a:schemeClr val="tx1"/>
                </a:solidFill>
                <a:latin typeface="Helvetica Neue" charset="0"/>
                <a:sym typeface="Helvetica Neue" charset="0"/>
              </a:defRPr>
            </a:lvl1pPr>
          </a:lstStyle>
          <a:p>
            <a:fld id="{BEF13D71-6C4C-4096-BC0A-76F0F42758B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xmlns:p14="http://schemas.microsoft.com/office/powerpoint/2010/main"/>
  <p:hf hdr="0" ftr="0" dt="0"/>
  <p:txStyles>
    <p:titleStyle>
      <a:lvl1pPr algn="l" rtl="0" eaLnBrk="0" fontAlgn="base" hangingPunct="0">
        <a:spcBef>
          <a:spcPct val="0"/>
        </a:spcBef>
        <a:spcAft>
          <a:spcPct val="0"/>
        </a:spcAft>
        <a:defRPr sz="50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2pPr>
      <a:lvl3pPr algn="l" rtl="0" eaLnBrk="0" fontAlgn="base" hangingPunct="0">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3pPr>
      <a:lvl4pPr algn="l" rtl="0" eaLnBrk="0" fontAlgn="base" hangingPunct="0">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4pPr>
      <a:lvl5pPr algn="l" rtl="0" eaLnBrk="0" fontAlgn="base" hangingPunct="0">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5pPr>
      <a:lvl6pPr marL="457200" algn="l" rtl="0" fontAlgn="base">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6pPr>
      <a:lvl7pPr marL="914400" algn="l" rtl="0" fontAlgn="base">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7pPr>
      <a:lvl8pPr marL="1371600" algn="l" rtl="0" fontAlgn="base">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8pPr>
      <a:lvl9pPr marL="1828800" algn="l" rtl="0" fontAlgn="base">
        <a:spcBef>
          <a:spcPct val="0"/>
        </a:spcBef>
        <a:spcAft>
          <a:spcPct val="0"/>
        </a:spcAft>
        <a:defRPr sz="5000">
          <a:solidFill>
            <a:schemeClr val="tx1"/>
          </a:solidFill>
          <a:latin typeface="Helvetica Neue Light" charset="0"/>
          <a:ea typeface="ヒラギノ角ゴ ProN W3" charset="-128"/>
          <a:cs typeface="ヒラギノ角ゴ ProN W3" charset="-128"/>
          <a:sym typeface="Helvetica Neue Light" charset="0"/>
        </a:defRPr>
      </a:lvl9pPr>
    </p:titleStyle>
    <p:bodyStyle>
      <a:lvl1pPr marL="381000" indent="-381000" algn="l" rtl="0" eaLnBrk="0" fontAlgn="base" hangingPunct="0">
        <a:lnSpc>
          <a:spcPct val="120000"/>
        </a:lnSpc>
        <a:spcBef>
          <a:spcPts val="700"/>
        </a:spcBef>
        <a:spcAft>
          <a:spcPct val="0"/>
        </a:spcAft>
        <a:buClr>
          <a:srgbClr val="005894"/>
        </a:buClr>
        <a:buSzPct val="69000"/>
        <a:buFont typeface="Helvetica Neue Light" charset="0"/>
        <a:buChar char="•"/>
        <a:defRPr sz="4200">
          <a:solidFill>
            <a:schemeClr val="tx1"/>
          </a:solidFill>
          <a:latin typeface="+mn-lt"/>
          <a:ea typeface="+mn-ea"/>
          <a:cs typeface="+mn-cs"/>
          <a:sym typeface="Helvetica Neue Light" charset="0"/>
        </a:defRPr>
      </a:lvl1pPr>
      <a:lvl2pPr marL="774700" indent="-254000" algn="l" rtl="0" eaLnBrk="0" fontAlgn="base" hangingPunct="0">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2pPr>
      <a:lvl3pPr marL="1346200" indent="-254000" algn="l" rtl="0" eaLnBrk="0" fontAlgn="base" hangingPunct="0">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3pPr>
      <a:lvl4pPr marL="1917700" indent="-254000" algn="l" rtl="0" eaLnBrk="0" fontAlgn="base" hangingPunct="0">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4pPr>
      <a:lvl5pPr marL="2489200" indent="-254000" algn="l" rtl="0" eaLnBrk="0" fontAlgn="base" hangingPunct="0">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5pPr>
      <a:lvl6pPr marL="2946400" indent="-254000" algn="l" rtl="0" fontAlgn="base">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6pPr>
      <a:lvl7pPr marL="3403600" indent="-254000" algn="l" rtl="0" fontAlgn="base">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7pPr>
      <a:lvl8pPr marL="3860800" indent="-254000" algn="l" rtl="0" fontAlgn="base">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8pPr>
      <a:lvl9pPr marL="4318000" indent="-254000" algn="l" rtl="0" fontAlgn="base">
        <a:lnSpc>
          <a:spcPct val="120000"/>
        </a:lnSpc>
        <a:spcBef>
          <a:spcPts val="700"/>
        </a:spcBef>
        <a:spcAft>
          <a:spcPct val="0"/>
        </a:spcAft>
        <a:buClr>
          <a:srgbClr val="005894"/>
        </a:buClr>
        <a:buSzPct val="69000"/>
        <a:buFont typeface="Helvetica Neue Light" charset="0"/>
        <a:buChar char="–"/>
        <a:defRPr sz="3600">
          <a:solidFill>
            <a:schemeClr val="tx1"/>
          </a:solidFill>
          <a:latin typeface="+mn-lt"/>
          <a:ea typeface="+mn-ea"/>
          <a:cs typeface="+mn-cs"/>
          <a:sym typeface="Helvetica Neue Ligh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602" name="Picture 1"/>
          <p:cNvPicPr>
            <a:picLocks noChangeArrowheads="1"/>
          </p:cNvPicPr>
          <p:nvPr/>
        </p:nvPicPr>
        <p:blipFill>
          <a:blip r:embed="rId13"/>
          <a:srcRect/>
          <a:stretch>
            <a:fillRect/>
          </a:stretch>
        </p:blipFill>
        <p:spPr bwMode="auto">
          <a:xfrm>
            <a:off x="6381750" y="1128713"/>
            <a:ext cx="5321300" cy="7480300"/>
          </a:xfrm>
          <a:prstGeom prst="rect">
            <a:avLst/>
          </a:prstGeom>
          <a:noFill/>
          <a:ln w="12700">
            <a:noFill/>
            <a:miter lim="800000"/>
            <a:headEnd/>
            <a:tailEnd/>
          </a:ln>
        </p:spPr>
      </p:pic>
      <p:pic>
        <p:nvPicPr>
          <p:cNvPr id="25603" name="Picture 2"/>
          <p:cNvPicPr>
            <a:picLocks noChangeAspect="1" noChangeArrowheads="1"/>
          </p:cNvPicPr>
          <p:nvPr/>
        </p:nvPicPr>
        <p:blipFill>
          <a:blip r:embed="rId14"/>
          <a:srcRect l="80664" t="87500" r="293" b="520"/>
          <a:stretch>
            <a:fillRect/>
          </a:stretch>
        </p:blipFill>
        <p:spPr bwMode="auto">
          <a:xfrm>
            <a:off x="10490200" y="8534400"/>
            <a:ext cx="2476500" cy="1168400"/>
          </a:xfrm>
          <a:prstGeom prst="rect">
            <a:avLst/>
          </a:prstGeom>
          <a:noFill/>
          <a:ln w="12700">
            <a:noFill/>
            <a:round/>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xmlns:p14="http://schemas.microsoft.com/office/powerpoint/2010/main"/>
  <p:txStyles>
    <p:titleStyle>
      <a:lvl1pPr algn="ctr" rtl="0" eaLnBrk="0" fontAlgn="base" hangingPunct="0">
        <a:spcBef>
          <a:spcPct val="0"/>
        </a:spcBef>
        <a:spcAft>
          <a:spcPct val="0"/>
        </a:spcAft>
        <a:defRPr sz="8400">
          <a:solidFill>
            <a:srgbClr val="000000"/>
          </a:solidFill>
          <a:latin typeface="+mj-lt"/>
          <a:ea typeface="+mj-ea"/>
          <a:cs typeface="+mj-cs"/>
          <a:sym typeface="Gill Sans" charset="0"/>
        </a:defRPr>
      </a:lvl1pPr>
      <a:lvl2pPr algn="ctr" rtl="0" eaLnBrk="0" fontAlgn="base" hangingPunct="0">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rgbClr val="000000"/>
          </a:solidFill>
          <a:latin typeface="Gill Sans" charset="0"/>
          <a:ea typeface="ヒラギノ角ゴ ProN W3" charset="-128"/>
          <a:cs typeface="ヒラギノ角ゴ ProN W3" charset="-128"/>
          <a:sym typeface="Gill Sans" charset="0"/>
        </a:defRPr>
      </a:lvl9pPr>
    </p:titleStyle>
    <p:bodyStyle>
      <a:lvl1pPr marL="889000" indent="-571500" algn="l" rtl="0" eaLnBrk="0" fontAlgn="base" hangingPunct="0">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1pPr>
      <a:lvl2pPr marL="1333500" indent="-571500" algn="l" rtl="0" eaLnBrk="0" fontAlgn="base" hangingPunct="0">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2pPr>
      <a:lvl3pPr marL="1778000" indent="-571500" algn="l" rtl="0" eaLnBrk="0" fontAlgn="base" hangingPunct="0">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3pPr>
      <a:lvl4pPr marL="2222500" indent="-571500" algn="l" rtl="0" eaLnBrk="0" fontAlgn="base" hangingPunct="0">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4pPr>
      <a:lvl5pPr marL="2667000" indent="-571500" algn="l" rtl="0" eaLnBrk="0" fontAlgn="base" hangingPunct="0">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rgbClr val="000000"/>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Sheet2.xlsx"/><Relationship Id="rId4" Type="http://schemas.openxmlformats.org/officeDocument/2006/relationships/image" Target="../media/image6.png"/><Relationship Id="rId1" Type="http://schemas.openxmlformats.org/officeDocument/2006/relationships/vmlDrawing" Target="../drawings/vmlDrawing2.vml"/><Relationship Id="rId2"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package" Target="../embeddings/Microsoft_Excel_Sheet3.xlsx"/><Relationship Id="rId5" Type="http://schemas.openxmlformats.org/officeDocument/2006/relationships/image" Target="../media/image7.emf"/><Relationship Id="rId1" Type="http://schemas.openxmlformats.org/officeDocument/2006/relationships/vmlDrawing" Target="../drawings/vmlDrawing3.vml"/><Relationship Id="rId2"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p:nvPr>
        </p:nvSpPr>
        <p:spPr/>
        <p:txBody>
          <a:bodyPr/>
          <a:lstStyle/>
          <a:p>
            <a:pPr eaLnBrk="1" hangingPunct="1"/>
            <a:r>
              <a:rPr lang="en-GB" sz="4000" b="1" dirty="0" smtClean="0"/>
              <a:t>Contractual Relationship Requirements for End Users</a:t>
            </a:r>
            <a:endParaRPr lang="en-US" sz="4000" dirty="0" smtClean="0"/>
          </a:p>
        </p:txBody>
      </p:sp>
      <p:sp>
        <p:nvSpPr>
          <p:cNvPr id="37891" name="Rectangle 2"/>
          <p:cNvSpPr>
            <a:spLocks noGrp="1" noChangeArrowheads="1"/>
          </p:cNvSpPr>
          <p:nvPr>
            <p:ph type="body" idx="1"/>
          </p:nvPr>
        </p:nvSpPr>
        <p:spPr>
          <a:xfrm>
            <a:off x="5816600" y="5613400"/>
            <a:ext cx="6858000" cy="2768600"/>
          </a:xfrm>
        </p:spPr>
        <p:txBody>
          <a:bodyPr/>
          <a:lstStyle/>
          <a:p>
            <a:r>
              <a:rPr lang="en-US" dirty="0" smtClean="0"/>
              <a:t>  Implementation </a:t>
            </a:r>
            <a:r>
              <a:rPr lang="en-US" dirty="0" smtClean="0"/>
              <a:t>Update: </a:t>
            </a:r>
            <a:r>
              <a:rPr lang="en-US" dirty="0"/>
              <a:t> </a:t>
            </a:r>
            <a:r>
              <a:rPr lang="en-US" dirty="0" smtClean="0"/>
              <a:t>2007</a:t>
            </a:r>
            <a:r>
              <a:rPr lang="en-US" dirty="0" smtClean="0"/>
              <a:t>-01</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p:cNvSpPr>
          <p:nvPr/>
        </p:nvSpPr>
        <p:spPr bwMode="auto">
          <a:xfrm>
            <a:off x="525463" y="4156075"/>
            <a:ext cx="6296025" cy="1181100"/>
          </a:xfrm>
          <a:prstGeom prst="rect">
            <a:avLst/>
          </a:prstGeom>
          <a:noFill/>
          <a:ln w="12700">
            <a:noFill/>
            <a:miter lim="800000"/>
            <a:headEnd/>
            <a:tailEnd/>
          </a:ln>
        </p:spPr>
        <p:txBody>
          <a:bodyPr lIns="0" tIns="0" rIns="71076" bIns="0" anchor="ctr"/>
          <a:lstStyle/>
          <a:p>
            <a:pPr marL="69850">
              <a:lnSpc>
                <a:spcPct val="120000"/>
              </a:lnSpc>
              <a:spcBef>
                <a:spcPts val="700"/>
              </a:spcBef>
            </a:pPr>
            <a:endParaRPr lang="en-US" sz="4000">
              <a:solidFill>
                <a:srgbClr val="005895"/>
              </a:solidFill>
            </a:endParaRPr>
          </a:p>
          <a:p>
            <a:pPr marL="69850">
              <a:lnSpc>
                <a:spcPct val="120000"/>
              </a:lnSpc>
              <a:spcBef>
                <a:spcPts val="700"/>
              </a:spcBef>
            </a:pPr>
            <a:endParaRPr lang="en-US" sz="4000">
              <a:solidFill>
                <a:srgbClr val="005895"/>
              </a:solidFill>
            </a:endParaRPr>
          </a:p>
          <a:p>
            <a:pPr marL="69850">
              <a:lnSpc>
                <a:spcPct val="120000"/>
              </a:lnSpc>
              <a:spcBef>
                <a:spcPts val="700"/>
              </a:spcBef>
            </a:pPr>
            <a:endParaRPr lang="en-US" sz="4000">
              <a:solidFill>
                <a:srgbClr val="005895"/>
              </a:solidFill>
            </a:endParaRPr>
          </a:p>
          <a:p>
            <a:pPr marL="69850">
              <a:lnSpc>
                <a:spcPct val="120000"/>
              </a:lnSpc>
              <a:spcBef>
                <a:spcPts val="700"/>
              </a:spcBef>
            </a:pPr>
            <a:endParaRPr lang="en-US" sz="4000">
              <a:solidFill>
                <a:srgbClr val="005895"/>
              </a:solidFill>
            </a:endParaRPr>
          </a:p>
          <a:p>
            <a:pPr marL="69850">
              <a:lnSpc>
                <a:spcPct val="120000"/>
              </a:lnSpc>
              <a:spcBef>
                <a:spcPts val="700"/>
              </a:spcBef>
            </a:pPr>
            <a:r>
              <a:rPr lang="en-US" sz="7200">
                <a:solidFill>
                  <a:srgbClr val="005895"/>
                </a:solidFill>
              </a:rPr>
              <a:t>Questions?</a:t>
            </a:r>
          </a:p>
          <a:p>
            <a:pPr marL="69850">
              <a:lnSpc>
                <a:spcPct val="120000"/>
              </a:lnSpc>
              <a:spcBef>
                <a:spcPts val="700"/>
              </a:spcBef>
            </a:pPr>
            <a:endParaRPr lang="en-US" sz="7200">
              <a:solidFill>
                <a:srgbClr val="005895"/>
              </a:solidFill>
            </a:endParaRPr>
          </a:p>
          <a:p>
            <a:pPr marL="69850">
              <a:lnSpc>
                <a:spcPct val="120000"/>
              </a:lnSpc>
              <a:spcBef>
                <a:spcPts val="700"/>
              </a:spcBef>
            </a:pPr>
            <a:endParaRPr lang="en-US" sz="4000">
              <a:solidFill>
                <a:srgbClr val="005895"/>
              </a:solidFill>
            </a:endParaRPr>
          </a:p>
          <a:p>
            <a:pPr marL="69850">
              <a:lnSpc>
                <a:spcPct val="120000"/>
              </a:lnSpc>
              <a:spcBef>
                <a:spcPts val="700"/>
              </a:spcBef>
            </a:pPr>
            <a:endParaRPr lang="en-US" sz="7200">
              <a:solidFill>
                <a:srgbClr val="005895"/>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p:spPr>
        <p:txBody>
          <a:bodyPr/>
          <a:lstStyle/>
          <a:p>
            <a:fld id="{7C53F3EE-E575-417B-A1A7-87869CB6221C}" type="slidenum">
              <a:rPr lang="en-US"/>
              <a:pPr/>
              <a:t>2</a:t>
            </a:fld>
            <a:endParaRPr lang="en-US"/>
          </a:p>
        </p:txBody>
      </p:sp>
      <p:sp>
        <p:nvSpPr>
          <p:cNvPr id="38915" name="Rectangle 1"/>
          <p:cNvSpPr>
            <a:spLocks noGrp="1" noChangeArrowheads="1"/>
          </p:cNvSpPr>
          <p:nvPr>
            <p:ph type="title"/>
          </p:nvPr>
        </p:nvSpPr>
        <p:spPr/>
        <p:txBody>
          <a:bodyPr/>
          <a:lstStyle/>
          <a:p>
            <a:pPr eaLnBrk="1" hangingPunct="1"/>
            <a:r>
              <a:rPr lang="en-US" sz="4000" smtClean="0"/>
              <a:t>Policy Background</a:t>
            </a:r>
          </a:p>
        </p:txBody>
      </p:sp>
      <p:sp>
        <p:nvSpPr>
          <p:cNvPr id="38916" name="Rectangle 2"/>
          <p:cNvSpPr>
            <a:spLocks noGrp="1" noChangeArrowheads="1"/>
          </p:cNvSpPr>
          <p:nvPr>
            <p:ph type="body" idx="1"/>
          </p:nvPr>
        </p:nvSpPr>
        <p:spPr/>
        <p:txBody>
          <a:bodyPr/>
          <a:lstStyle/>
          <a:p>
            <a:pPr eaLnBrk="1" hangingPunct="1"/>
            <a:r>
              <a:rPr lang="en-GB" sz="3200" dirty="0" smtClean="0"/>
              <a:t>“The intention of this policy document is to ensure that the RIPE NCC (…) can confirm that the End User exists, continues to exist and that they continue to fulfil their obligations to comply with the original assignment conditions.” </a:t>
            </a:r>
            <a:r>
              <a:rPr lang="en-US" sz="3200" dirty="0" smtClean="0">
                <a:solidFill>
                  <a:schemeClr val="accent4"/>
                </a:solidFill>
                <a:sym typeface="Wingdings"/>
              </a:rPr>
              <a:t> Phase One</a:t>
            </a:r>
          </a:p>
          <a:p>
            <a:pPr eaLnBrk="1" hangingPunct="1"/>
            <a:endParaRPr lang="en-GB" sz="3200" dirty="0" smtClean="0"/>
          </a:p>
          <a:p>
            <a:pPr eaLnBrk="1" hangingPunct="1"/>
            <a:r>
              <a:rPr lang="en-US" sz="3200" dirty="0" smtClean="0"/>
              <a:t>“The </a:t>
            </a:r>
            <a:r>
              <a:rPr lang="en-US" sz="3200" dirty="0"/>
              <a:t>policies described </a:t>
            </a:r>
            <a:r>
              <a:rPr lang="en-US" sz="3200" dirty="0" smtClean="0"/>
              <a:t>(…) apply </a:t>
            </a:r>
            <a:r>
              <a:rPr lang="en-US" sz="3200" dirty="0"/>
              <a:t>both to new provider independent number resources assigned by the RIPE NCC and also to all provider independent number resources previously assigned by the RIPE NCC or by a RIPE NCC Local Internet Registry</a:t>
            </a:r>
            <a:r>
              <a:rPr lang="en-US" sz="3200" dirty="0" smtClean="0"/>
              <a:t>.” </a:t>
            </a:r>
            <a:r>
              <a:rPr lang="en-US" sz="3200" dirty="0" smtClean="0">
                <a:solidFill>
                  <a:schemeClr val="accent4"/>
                </a:solidFill>
                <a:sym typeface="Wingdings"/>
              </a:rPr>
              <a:t> Phase Two and Three</a:t>
            </a:r>
            <a:endParaRPr lang="en-GB" sz="3200" dirty="0" smtClean="0">
              <a:solidFill>
                <a:schemeClr val="accent4"/>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One figures (new assignments)</a:t>
            </a:r>
            <a:endParaRPr lang="en-US" dirty="0"/>
          </a:p>
        </p:txBody>
      </p:sp>
      <p:sp>
        <p:nvSpPr>
          <p:cNvPr id="3" name="Content Placeholder 2"/>
          <p:cNvSpPr>
            <a:spLocks noGrp="1"/>
          </p:cNvSpPr>
          <p:nvPr>
            <p:ph idx="1"/>
          </p:nvPr>
        </p:nvSpPr>
        <p:spPr/>
        <p:txBody>
          <a:bodyPr/>
          <a:lstStyle/>
          <a:p>
            <a:r>
              <a:rPr lang="en-US" sz="3200" dirty="0"/>
              <a:t>13,099 </a:t>
            </a:r>
            <a:r>
              <a:rPr lang="en-GB" sz="3200" dirty="0"/>
              <a:t>independent Internet number resources assigned since 3 March </a:t>
            </a:r>
            <a:r>
              <a:rPr lang="en-GB" sz="3200" dirty="0" smtClean="0"/>
              <a:t>2009</a:t>
            </a:r>
            <a:endParaRPr lang="en-GB" sz="3200" dirty="0"/>
          </a:p>
        </p:txBody>
      </p:sp>
      <p:sp>
        <p:nvSpPr>
          <p:cNvPr id="4" name="Slide Number Placeholder 3"/>
          <p:cNvSpPr>
            <a:spLocks noGrp="1"/>
          </p:cNvSpPr>
          <p:nvPr>
            <p:ph type="sldNum" sz="quarter" idx="10"/>
          </p:nvPr>
        </p:nvSpPr>
        <p:spPr/>
        <p:txBody>
          <a:bodyPr/>
          <a:lstStyle/>
          <a:p>
            <a:fld id="{BB7B2DBA-DA60-432F-86F3-B0B5D7BA825A}" type="slidenum">
              <a:rPr lang="en-US" smtClean="0"/>
              <a:pPr/>
              <a:t>3</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163146633"/>
              </p:ext>
            </p:extLst>
          </p:nvPr>
        </p:nvGraphicFramePr>
        <p:xfrm>
          <a:off x="2181920" y="3220616"/>
          <a:ext cx="8064896" cy="5771671"/>
        </p:xfrm>
        <a:graphic>
          <a:graphicData uri="http://schemas.openxmlformats.org/presentationml/2006/ole">
            <mc:AlternateContent xmlns:mc="http://schemas.openxmlformats.org/markup-compatibility/2006">
              <mc:Choice xmlns:v="urn:schemas-microsoft-com:vml" Requires="v">
                <p:oleObj spid="_x0000_s1061" name="Worksheet" r:id="rId3" imgW="5207000" imgH="3708400" progId="Excel.Sheet.12">
                  <p:embed/>
                </p:oleObj>
              </mc:Choice>
              <mc:Fallback>
                <p:oleObj name="Worksheet" r:id="rId3" imgW="5207000" imgH="3708400" progId="Excel.Sheet.12">
                  <p:embed/>
                  <p:pic>
                    <p:nvPicPr>
                      <p:cNvPr id="0" name=""/>
                      <p:cNvPicPr/>
                      <p:nvPr/>
                    </p:nvPicPr>
                    <p:blipFill>
                      <a:blip r:embed="rId4"/>
                      <a:stretch>
                        <a:fillRect/>
                      </a:stretch>
                    </p:blipFill>
                    <p:spPr>
                      <a:xfrm>
                        <a:off x="2181920" y="3220616"/>
                        <a:ext cx="8064896" cy="5771671"/>
                      </a:xfrm>
                      <a:prstGeom prst="rect">
                        <a:avLst/>
                      </a:prstGeom>
                    </p:spPr>
                  </p:pic>
                </p:oleObj>
              </mc:Fallback>
            </mc:AlternateContent>
          </a:graphicData>
        </a:graphic>
      </p:graphicFrame>
    </p:spTree>
    <p:extLst>
      <p:ext uri="{BB962C8B-B14F-4D97-AF65-F5344CB8AC3E}">
        <p14:creationId xmlns:p14="http://schemas.microsoft.com/office/powerpoint/2010/main" val="36502274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Two results (existing assignments)</a:t>
            </a:r>
            <a:endParaRPr lang="en-US" dirty="0"/>
          </a:p>
        </p:txBody>
      </p:sp>
      <p:sp>
        <p:nvSpPr>
          <p:cNvPr id="3" name="Content Placeholder 2"/>
          <p:cNvSpPr>
            <a:spLocks noGrp="1"/>
          </p:cNvSpPr>
          <p:nvPr>
            <p:ph idx="1"/>
          </p:nvPr>
        </p:nvSpPr>
        <p:spPr/>
        <p:txBody>
          <a:bodyPr/>
          <a:lstStyle/>
          <a:p>
            <a:r>
              <a:rPr lang="en-US" sz="3200" dirty="0" smtClean="0"/>
              <a:t>Feedback received for 25,112 </a:t>
            </a:r>
            <a:r>
              <a:rPr lang="en-US" sz="3200" dirty="0"/>
              <a:t>independent number </a:t>
            </a:r>
            <a:r>
              <a:rPr lang="en-US" sz="3200" dirty="0" smtClean="0"/>
              <a:t>resource assignments between May 2009 and March 2011</a:t>
            </a:r>
            <a:endParaRPr lang="en-US" sz="3200" dirty="0"/>
          </a:p>
        </p:txBody>
      </p:sp>
      <p:sp>
        <p:nvSpPr>
          <p:cNvPr id="4" name="Slide Number Placeholder 3"/>
          <p:cNvSpPr>
            <a:spLocks noGrp="1"/>
          </p:cNvSpPr>
          <p:nvPr>
            <p:ph type="sldNum" sz="quarter" idx="10"/>
          </p:nvPr>
        </p:nvSpPr>
        <p:spPr/>
        <p:txBody>
          <a:bodyPr/>
          <a:lstStyle/>
          <a:p>
            <a:fld id="{BB7B2DBA-DA60-432F-86F3-B0B5D7BA825A}" type="slidenum">
              <a:rPr lang="en-US" smtClean="0"/>
              <a:pPr/>
              <a:t>4</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1664391"/>
              </p:ext>
            </p:extLst>
          </p:nvPr>
        </p:nvGraphicFramePr>
        <p:xfrm>
          <a:off x="1677864" y="3220616"/>
          <a:ext cx="9220200" cy="5638800"/>
        </p:xfrm>
        <a:graphic>
          <a:graphicData uri="http://schemas.openxmlformats.org/presentationml/2006/ole">
            <mc:AlternateContent xmlns:mc="http://schemas.openxmlformats.org/markup-compatibility/2006">
              <mc:Choice xmlns:v="urn:schemas-microsoft-com:vml" Requires="v">
                <p:oleObj spid="_x0000_s2085" name="Worksheet" r:id="rId3" imgW="9220200" imgH="5638800" progId="Excel.Sheet.12">
                  <p:embed/>
                </p:oleObj>
              </mc:Choice>
              <mc:Fallback>
                <p:oleObj name="Worksheet" r:id="rId3" imgW="9220200" imgH="5638800" progId="Excel.Sheet.12">
                  <p:embed/>
                  <p:pic>
                    <p:nvPicPr>
                      <p:cNvPr id="0" name=""/>
                      <p:cNvPicPr/>
                      <p:nvPr/>
                    </p:nvPicPr>
                    <p:blipFill>
                      <a:blip r:embed="rId4"/>
                      <a:stretch>
                        <a:fillRect/>
                      </a:stretch>
                    </p:blipFill>
                    <p:spPr>
                      <a:xfrm>
                        <a:off x="1677864" y="3220616"/>
                        <a:ext cx="9220200" cy="5638800"/>
                      </a:xfrm>
                      <a:prstGeom prst="rect">
                        <a:avLst/>
                      </a:prstGeom>
                    </p:spPr>
                  </p:pic>
                </p:oleObj>
              </mc:Fallback>
            </mc:AlternateContent>
          </a:graphicData>
        </a:graphic>
      </p:graphicFrame>
    </p:spTree>
    <p:extLst>
      <p:ext uri="{BB962C8B-B14F-4D97-AF65-F5344CB8AC3E}">
        <p14:creationId xmlns:p14="http://schemas.microsoft.com/office/powerpoint/2010/main" val="16248727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4000" smtClean="0"/>
              <a:t>Phase Three – “Orphaned Assignments”</a:t>
            </a:r>
          </a:p>
        </p:txBody>
      </p:sp>
      <p:sp>
        <p:nvSpPr>
          <p:cNvPr id="43011" name="Content Placeholder 2"/>
          <p:cNvSpPr>
            <a:spLocks noGrp="1"/>
          </p:cNvSpPr>
          <p:nvPr>
            <p:ph idx="1"/>
          </p:nvPr>
        </p:nvSpPr>
        <p:spPr/>
        <p:txBody>
          <a:bodyPr/>
          <a:lstStyle/>
          <a:p>
            <a:r>
              <a:rPr lang="en-US" sz="3200" dirty="0" smtClean="0"/>
              <a:t>Directly contacting End Users who have not entered a contract with a sponsoring LIR or the RIPE NCC</a:t>
            </a:r>
          </a:p>
          <a:p>
            <a:endParaRPr lang="en-US" sz="3200" dirty="0" smtClean="0"/>
          </a:p>
          <a:p>
            <a:r>
              <a:rPr lang="en-US" sz="3200" dirty="0" smtClean="0"/>
              <a:t>Started 15 March 2011</a:t>
            </a:r>
          </a:p>
          <a:p>
            <a:endParaRPr lang="en-US" sz="3200" dirty="0" smtClean="0"/>
          </a:p>
          <a:p>
            <a:r>
              <a:rPr lang="en-US" sz="3200" dirty="0" smtClean="0"/>
              <a:t>End Users are asked to fill in a feedback form; RIPE NCC to follow up based on the End User feedback</a:t>
            </a:r>
          </a:p>
          <a:p>
            <a:endParaRPr lang="en-US" sz="3200" dirty="0" smtClean="0"/>
          </a:p>
          <a:p>
            <a:r>
              <a:rPr lang="en-US" sz="3200" dirty="0" smtClean="0"/>
              <a:t>Independent Internet number resources listed in closed registries are also included in Phase 3 (approx. 6,800)</a:t>
            </a:r>
          </a:p>
          <a:p>
            <a:endParaRPr lang="en-US" sz="3200" dirty="0" smtClean="0"/>
          </a:p>
        </p:txBody>
      </p:sp>
      <p:sp>
        <p:nvSpPr>
          <p:cNvPr id="43012" name="Slide Number Placeholder 3"/>
          <p:cNvSpPr>
            <a:spLocks noGrp="1"/>
          </p:cNvSpPr>
          <p:nvPr>
            <p:ph type="sldNum" sz="quarter" idx="10"/>
          </p:nvPr>
        </p:nvSpPr>
        <p:spPr>
          <a:noFill/>
        </p:spPr>
        <p:txBody>
          <a:bodyPr/>
          <a:lstStyle/>
          <a:p>
            <a:fld id="{8E643317-BA66-4156-9E7F-11A5C93B8997}" type="slidenum">
              <a:rPr lang="en-US"/>
              <a:pPr/>
              <a:t>5</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z="4000" smtClean="0"/>
              <a:t>Phase Three - Process</a:t>
            </a:r>
          </a:p>
        </p:txBody>
      </p:sp>
      <p:sp>
        <p:nvSpPr>
          <p:cNvPr id="46083" name="Content Placeholder 2"/>
          <p:cNvSpPr>
            <a:spLocks noGrp="1"/>
          </p:cNvSpPr>
          <p:nvPr>
            <p:ph idx="1"/>
          </p:nvPr>
        </p:nvSpPr>
        <p:spPr/>
        <p:txBody>
          <a:bodyPr/>
          <a:lstStyle/>
          <a:p>
            <a:r>
              <a:rPr lang="en-US" sz="3200" dirty="0" smtClean="0"/>
              <a:t>Contacting End User in batches, </a:t>
            </a:r>
            <a:r>
              <a:rPr lang="en-US" sz="3200" dirty="0" err="1" smtClean="0"/>
              <a:t>prioritised</a:t>
            </a:r>
            <a:r>
              <a:rPr lang="en-US" sz="3200" dirty="0" smtClean="0"/>
              <a:t> by resource visibility in global routing table</a:t>
            </a:r>
          </a:p>
          <a:p>
            <a:r>
              <a:rPr lang="en-US" sz="3200" dirty="0" smtClean="0"/>
              <a:t>Resource visibility: current, recent (&lt; 12 months), old (&gt; 12 months)</a:t>
            </a:r>
          </a:p>
          <a:p>
            <a:r>
              <a:rPr lang="en-US" sz="3200" dirty="0" smtClean="0"/>
              <a:t>Using different levels of contact information in RIPE DB</a:t>
            </a:r>
          </a:p>
          <a:p>
            <a:r>
              <a:rPr lang="en-US" sz="3200" dirty="0" smtClean="0"/>
              <a:t>End Users will be directed to an online form to provide feedback regarding resource usage, </a:t>
            </a:r>
            <a:r>
              <a:rPr lang="en-US" sz="3200" dirty="0" err="1" smtClean="0"/>
              <a:t>holdership</a:t>
            </a:r>
            <a:r>
              <a:rPr lang="en-US" sz="3200" dirty="0" smtClean="0"/>
              <a:t>, etc.</a:t>
            </a:r>
          </a:p>
          <a:p>
            <a:r>
              <a:rPr lang="en-US" sz="3200" dirty="0" smtClean="0"/>
              <a:t>Monitoring activity on online forms and keeping logs</a:t>
            </a:r>
          </a:p>
          <a:p>
            <a:r>
              <a:rPr lang="en-US" sz="3200" dirty="0" smtClean="0"/>
              <a:t>Manual follow-up by the RIPE NCC</a:t>
            </a:r>
          </a:p>
        </p:txBody>
      </p:sp>
      <p:sp>
        <p:nvSpPr>
          <p:cNvPr id="46084" name="Slide Number Placeholder 3"/>
          <p:cNvSpPr>
            <a:spLocks noGrp="1"/>
          </p:cNvSpPr>
          <p:nvPr>
            <p:ph type="sldNum" sz="quarter" idx="10"/>
          </p:nvPr>
        </p:nvSpPr>
        <p:spPr>
          <a:noFill/>
        </p:spPr>
        <p:txBody>
          <a:bodyPr/>
          <a:lstStyle/>
          <a:p>
            <a:fld id="{7B936CB0-7D54-4886-A27D-06E087626BD8}" type="slidenum">
              <a:rPr lang="en-US"/>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Three results and progress</a:t>
            </a:r>
            <a:endParaRPr lang="en-US" dirty="0"/>
          </a:p>
        </p:txBody>
      </p:sp>
      <p:sp>
        <p:nvSpPr>
          <p:cNvPr id="3" name="Content Placeholder 2"/>
          <p:cNvSpPr>
            <a:spLocks noGrp="1"/>
          </p:cNvSpPr>
          <p:nvPr>
            <p:ph idx="1"/>
          </p:nvPr>
        </p:nvSpPr>
        <p:spPr/>
        <p:txBody>
          <a:bodyPr/>
          <a:lstStyle/>
          <a:p>
            <a:r>
              <a:rPr lang="en-US" sz="3200" dirty="0" smtClean="0"/>
              <a:t>started in March 2011 (18,730 resources)</a:t>
            </a:r>
          </a:p>
          <a:p>
            <a:endParaRPr lang="en-US" sz="3200" dirty="0" smtClean="0"/>
          </a:p>
          <a:p>
            <a:r>
              <a:rPr lang="en-US" sz="3200" dirty="0" smtClean="0"/>
              <a:t>6,300 resource holders contacted since March (33%)</a:t>
            </a:r>
          </a:p>
          <a:p>
            <a:pPr marL="0" indent="0">
              <a:buNone/>
            </a:pPr>
            <a:r>
              <a:rPr lang="en-US" sz="3200" dirty="0">
                <a:solidFill>
                  <a:schemeClr val="accent4"/>
                </a:solidFill>
              </a:rPr>
              <a:t>	</a:t>
            </a:r>
            <a:r>
              <a:rPr lang="en-US" sz="2800" dirty="0" smtClean="0">
                <a:solidFill>
                  <a:schemeClr val="accent4"/>
                </a:solidFill>
              </a:rPr>
              <a:t>12,000 </a:t>
            </a:r>
            <a:r>
              <a:rPr lang="en-US" sz="2800" dirty="0">
                <a:solidFill>
                  <a:schemeClr val="accent4"/>
                </a:solidFill>
              </a:rPr>
              <a:t>emails with Feedback Form (25% bounces)</a:t>
            </a:r>
          </a:p>
          <a:p>
            <a:pPr marL="0" indent="0">
              <a:buNone/>
            </a:pPr>
            <a:endParaRPr lang="en-US" sz="2800" dirty="0">
              <a:solidFill>
                <a:schemeClr val="accent4"/>
              </a:solidFill>
            </a:endParaRPr>
          </a:p>
          <a:p>
            <a:pPr marL="381000" lvl="1" indent="-381000">
              <a:buFont typeface="Helvetica Neue Light" charset="0"/>
              <a:buChar char="•"/>
            </a:pPr>
            <a:r>
              <a:rPr lang="en-US" sz="3200" dirty="0" smtClean="0"/>
              <a:t>2,400 </a:t>
            </a:r>
            <a:r>
              <a:rPr lang="en-US" sz="3200" dirty="0"/>
              <a:t>responses received (40% of contacted resource </a:t>
            </a:r>
            <a:r>
              <a:rPr lang="en-US" sz="3200" dirty="0" smtClean="0"/>
              <a:t>holders)</a:t>
            </a:r>
          </a:p>
          <a:p>
            <a:pPr marL="0" lvl="1" indent="0">
              <a:buNone/>
            </a:pPr>
            <a:r>
              <a:rPr lang="en-US" sz="3200" dirty="0" smtClean="0"/>
              <a:t>	</a:t>
            </a:r>
            <a:r>
              <a:rPr lang="en-US" sz="2800" dirty="0">
                <a:solidFill>
                  <a:schemeClr val="accent4"/>
                </a:solidFill>
              </a:rPr>
              <a:t>3,800 emails sent as manual follow-up on </a:t>
            </a:r>
            <a:r>
              <a:rPr lang="en-US" sz="2800" dirty="0" smtClean="0">
                <a:solidFill>
                  <a:schemeClr val="accent4"/>
                </a:solidFill>
              </a:rPr>
              <a:t>feedback</a:t>
            </a:r>
          </a:p>
          <a:p>
            <a:pPr marL="0" lvl="1" indent="0">
              <a:buNone/>
            </a:pPr>
            <a:endParaRPr lang="en-US" sz="2800" dirty="0">
              <a:solidFill>
                <a:schemeClr val="accent4"/>
              </a:solidFill>
            </a:endParaRPr>
          </a:p>
          <a:p>
            <a:r>
              <a:rPr lang="en-US" sz="3200" dirty="0" smtClean="0"/>
              <a:t>feedback for over 1,600 resources completed so far</a:t>
            </a:r>
          </a:p>
        </p:txBody>
      </p:sp>
      <p:sp>
        <p:nvSpPr>
          <p:cNvPr id="4" name="Slide Number Placeholder 3"/>
          <p:cNvSpPr>
            <a:spLocks noGrp="1"/>
          </p:cNvSpPr>
          <p:nvPr>
            <p:ph type="sldNum" sz="quarter" idx="10"/>
          </p:nvPr>
        </p:nvSpPr>
        <p:spPr/>
        <p:txBody>
          <a:bodyPr/>
          <a:lstStyle/>
          <a:p>
            <a:fld id="{BB7B2DBA-DA60-432F-86F3-B0B5D7BA825A}" type="slidenum">
              <a:rPr lang="en-US" smtClean="0"/>
              <a:pPr/>
              <a:t>7</a:t>
            </a:fld>
            <a:endParaRPr lang="en-US"/>
          </a:p>
        </p:txBody>
      </p:sp>
    </p:spTree>
    <p:extLst>
      <p:ext uri="{BB962C8B-B14F-4D97-AF65-F5344CB8AC3E}">
        <p14:creationId xmlns:p14="http://schemas.microsoft.com/office/powerpoint/2010/main" val="40849224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Three – completed resources</a:t>
            </a:r>
            <a:endParaRPr lang="en-US" dirty="0"/>
          </a:p>
        </p:txBody>
      </p:sp>
      <p:sp>
        <p:nvSpPr>
          <p:cNvPr id="4" name="Slide Number Placeholder 3"/>
          <p:cNvSpPr>
            <a:spLocks noGrp="1"/>
          </p:cNvSpPr>
          <p:nvPr>
            <p:ph type="sldNum" sz="quarter" idx="10"/>
          </p:nvPr>
        </p:nvSpPr>
        <p:spPr/>
        <p:txBody>
          <a:bodyPr/>
          <a:lstStyle/>
          <a:p>
            <a:fld id="{BB7B2DBA-DA60-432F-86F3-B0B5D7BA825A}" type="slidenum">
              <a:rPr lang="en-US" smtClean="0"/>
              <a:pPr/>
              <a:t>8</a:t>
            </a:fld>
            <a:endParaRPr lang="en-US"/>
          </a:p>
        </p:txBody>
      </p:sp>
      <p:graphicFrame>
        <p:nvGraphicFramePr>
          <p:cNvPr id="7" name="Content Placeholder 6"/>
          <p:cNvGraphicFramePr>
            <a:graphicFrameLocks noGrp="1" noChangeAspect="1"/>
          </p:cNvGraphicFramePr>
          <p:nvPr>
            <p:ph idx="1"/>
            <p:extLst>
              <p:ext uri="{D42A27DB-BD31-4B8C-83A1-F6EECF244321}">
                <p14:modId xmlns:p14="http://schemas.microsoft.com/office/powerpoint/2010/main" val="3891740275"/>
              </p:ext>
            </p:extLst>
          </p:nvPr>
        </p:nvGraphicFramePr>
        <p:xfrm>
          <a:off x="1101800" y="1708448"/>
          <a:ext cx="10620631" cy="5540508"/>
        </p:xfrm>
        <a:graphic>
          <a:graphicData uri="http://schemas.openxmlformats.org/presentationml/2006/ole">
            <mc:AlternateContent xmlns:mc="http://schemas.openxmlformats.org/markup-compatibility/2006">
              <mc:Choice xmlns:v="urn:schemas-microsoft-com:vml" Requires="v">
                <p:oleObj spid="_x0000_s4129" name="Worksheet" r:id="rId4" imgW="7861300" imgH="4102100" progId="Excel.Sheet.12">
                  <p:embed/>
                </p:oleObj>
              </mc:Choice>
              <mc:Fallback>
                <p:oleObj name="Worksheet" r:id="rId4" imgW="7861300" imgH="4102100" progId="Excel.Sheet.12">
                  <p:embed/>
                  <p:pic>
                    <p:nvPicPr>
                      <p:cNvPr id="0" name=""/>
                      <p:cNvPicPr/>
                      <p:nvPr/>
                    </p:nvPicPr>
                    <p:blipFill>
                      <a:blip r:embed="rId5"/>
                      <a:stretch>
                        <a:fillRect/>
                      </a:stretch>
                    </p:blipFill>
                    <p:spPr>
                      <a:xfrm>
                        <a:off x="1101800" y="1708448"/>
                        <a:ext cx="10620631" cy="5540508"/>
                      </a:xfrm>
                      <a:prstGeom prst="rect">
                        <a:avLst/>
                      </a:prstGeom>
                    </p:spPr>
                  </p:pic>
                </p:oleObj>
              </mc:Fallback>
            </mc:AlternateContent>
          </a:graphicData>
        </a:graphic>
      </p:graphicFrame>
    </p:spTree>
    <p:extLst>
      <p:ext uri="{BB962C8B-B14F-4D97-AF65-F5344CB8AC3E}">
        <p14:creationId xmlns:p14="http://schemas.microsoft.com/office/powerpoint/2010/main" val="78228442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Phase 1 and 2 very successful</a:t>
            </a:r>
          </a:p>
          <a:p>
            <a:r>
              <a:rPr lang="en-US" dirty="0" smtClean="0"/>
              <a:t>Phase 3 more challenging… but we expected that.</a:t>
            </a:r>
          </a:p>
          <a:p>
            <a:r>
              <a:rPr lang="en-US" dirty="0" smtClean="0"/>
              <a:t>High number of unused resources returned to the RIPE NCC</a:t>
            </a:r>
          </a:p>
          <a:p>
            <a:r>
              <a:rPr lang="en-US" dirty="0" smtClean="0"/>
              <a:t>Most importantly, more accurate, complete and current RIPE registry</a:t>
            </a:r>
          </a:p>
          <a:p>
            <a:pPr marL="0" indent="0" algn="ctr">
              <a:buNone/>
            </a:pPr>
            <a:endParaRPr lang="en-US" dirty="0"/>
          </a:p>
        </p:txBody>
      </p:sp>
      <p:sp>
        <p:nvSpPr>
          <p:cNvPr id="4" name="Slide Number Placeholder 3"/>
          <p:cNvSpPr>
            <a:spLocks noGrp="1"/>
          </p:cNvSpPr>
          <p:nvPr>
            <p:ph type="sldNum" sz="quarter" idx="10"/>
          </p:nvPr>
        </p:nvSpPr>
        <p:spPr/>
        <p:txBody>
          <a:bodyPr/>
          <a:lstStyle/>
          <a:p>
            <a:fld id="{BB7B2DBA-DA60-432F-86F3-B0B5D7BA825A}" type="slidenum">
              <a:rPr lang="en-US" smtClean="0"/>
              <a:pPr/>
              <a:t>9</a:t>
            </a:fld>
            <a:endParaRPr lang="en-US"/>
          </a:p>
        </p:txBody>
      </p:sp>
    </p:spTree>
    <p:extLst>
      <p:ext uri="{BB962C8B-B14F-4D97-AF65-F5344CB8AC3E}">
        <p14:creationId xmlns:p14="http://schemas.microsoft.com/office/powerpoint/2010/main" val="20618070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itle &amp; Subtitle">
  <a:themeElements>
    <a:clrScheme name="">
      <a:dk1>
        <a:srgbClr val="005894"/>
      </a:dk1>
      <a:lt1>
        <a:srgbClr val="FFFFFF"/>
      </a:lt1>
      <a:dk2>
        <a:srgbClr val="000000"/>
      </a:dk2>
      <a:lt2>
        <a:srgbClr val="808080"/>
      </a:lt2>
      <a:accent1>
        <a:srgbClr val="FFFFFF"/>
      </a:accent1>
      <a:accent2>
        <a:srgbClr val="333399"/>
      </a:accent2>
      <a:accent3>
        <a:srgbClr val="FFFFFF"/>
      </a:accent3>
      <a:accent4>
        <a:srgbClr val="004A7E"/>
      </a:accent4>
      <a:accent5>
        <a:srgbClr val="FFFFFF"/>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spDef>
    <a:ln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5894"/>
      </a:dk1>
      <a:lt1>
        <a:srgbClr val="FFFFFF"/>
      </a:lt1>
      <a:dk2>
        <a:srgbClr val="000000"/>
      </a:dk2>
      <a:lt2>
        <a:srgbClr val="808080"/>
      </a:lt2>
      <a:accent1>
        <a:srgbClr val="FFFFFF"/>
      </a:accent1>
      <a:accent2>
        <a:srgbClr val="333399"/>
      </a:accent2>
      <a:accent3>
        <a:srgbClr val="FFFFFF"/>
      </a:accent3>
      <a:accent4>
        <a:srgbClr val="004A7E"/>
      </a:accent4>
      <a:accent5>
        <a:srgbClr val="FFFFFF"/>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spDef>
    <a:ln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Questions">
  <a:themeElements>
    <a:clrScheme name="">
      <a:dk1>
        <a:srgbClr val="005894"/>
      </a:dk1>
      <a:lt1>
        <a:srgbClr val="FFFFFF"/>
      </a:lt1>
      <a:dk2>
        <a:srgbClr val="000000"/>
      </a:dk2>
      <a:lt2>
        <a:srgbClr val="808080"/>
      </a:lt2>
      <a:accent1>
        <a:srgbClr val="FFFFFF"/>
      </a:accent1>
      <a:accent2>
        <a:srgbClr val="333399"/>
      </a:accent2>
      <a:accent3>
        <a:srgbClr val="FFFFFF"/>
      </a:accent3>
      <a:accent4>
        <a:srgbClr val="004A7E"/>
      </a:accent4>
      <a:accent5>
        <a:srgbClr val="FFFFFF"/>
      </a:accent5>
      <a:accent6>
        <a:srgbClr val="2D2D8A"/>
      </a:accent6>
      <a:hlink>
        <a:srgbClr val="009999"/>
      </a:hlink>
      <a:folHlink>
        <a:srgbClr val="99CC00"/>
      </a:folHlink>
    </a:clrScheme>
    <a:fontScheme name="Question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spDef>
    <a:lnDef>
      <a:spPr bwMode="auto">
        <a:xfrm>
          <a:off x="0" y="0"/>
          <a:ext cx="1" cy="1"/>
        </a:xfrm>
        <a:custGeom>
          <a:avLst/>
          <a:gdLst/>
          <a:ahLst/>
          <a:cxnLst/>
          <a:rect l="0" t="0" r="0" b="0"/>
          <a:pathLst/>
        </a:custGeom>
        <a:solidFill>
          <a:srgbClr val="FFFFFF"/>
        </a:solidFill>
        <a:ln w="25400" cap="flat" cmpd="sng" algn="ctr">
          <a:solidFill>
            <a:srgbClr val="CD202C"/>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5894"/>
            </a:solidFill>
            <a:effectLst/>
            <a:latin typeface="Helvetica Neue Light" charset="0"/>
            <a:ea typeface="ヒラギノ角ゴ ProN W3" charset="-128"/>
            <a:cs typeface="ヒラギノ角ゴ ProN W3" charset="-128"/>
            <a:sym typeface="Helvetica Neue Light" charset="0"/>
          </a:defRPr>
        </a:defPPr>
      </a:lstStyle>
    </a:lnDef>
  </a:objectDefaults>
  <a:extraClrSchemeLst>
    <a:extraClrScheme>
      <a:clrScheme name="Questi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2265</TotalTime>
  <Pages>0</Pages>
  <Words>379</Words>
  <Characters>0</Characters>
  <Application>Microsoft Macintosh PowerPoint</Application>
  <PresentationFormat>Custom</PresentationFormat>
  <Lines>0</Lines>
  <Paragraphs>57</Paragraphs>
  <Slides>10</Slides>
  <Notes>2</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10</vt:i4>
      </vt:variant>
    </vt:vector>
  </HeadingPairs>
  <TitlesOfParts>
    <vt:vector size="14" baseType="lpstr">
      <vt:lpstr>Title &amp; Subtitle</vt:lpstr>
      <vt:lpstr>Title &amp; Bullets</vt:lpstr>
      <vt:lpstr>Questions</vt:lpstr>
      <vt:lpstr>Worksheet</vt:lpstr>
      <vt:lpstr>Contractual Relationship Requirements for End Users</vt:lpstr>
      <vt:lpstr>Policy Background</vt:lpstr>
      <vt:lpstr>Phase One figures (new assignments)</vt:lpstr>
      <vt:lpstr>Phase Two results (existing assignments)</vt:lpstr>
      <vt:lpstr>Phase Three – “Orphaned Assignments”</vt:lpstr>
      <vt:lpstr>Phase Three - Process</vt:lpstr>
      <vt:lpstr>Phase Three results and progress</vt:lpstr>
      <vt:lpstr>Phase Three – completed resources</vt:lpstr>
      <vt:lpstr>Conclusions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Arne Kiessling</dc:creator>
  <cp:lastModifiedBy>Ingrid Wijte</cp:lastModifiedBy>
  <cp:revision>115</cp:revision>
  <dcterms:modified xsi:type="dcterms:W3CDTF">2011-11-02T12:58:56Z</dcterms:modified>
</cp:coreProperties>
</file>