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244" r:id="rId1"/>
  </p:sldMasterIdLst>
  <p:notesMasterIdLst>
    <p:notesMasterId r:id="rId12"/>
  </p:notesMasterIdLst>
  <p:handoutMasterIdLst>
    <p:handoutMasterId r:id="rId13"/>
  </p:handoutMasterIdLst>
  <p:sldIdLst>
    <p:sldId id="1398" r:id="rId2"/>
    <p:sldId id="1376" r:id="rId3"/>
    <p:sldId id="1399" r:id="rId4"/>
    <p:sldId id="1401" r:id="rId5"/>
    <p:sldId id="1402" r:id="rId6"/>
    <p:sldId id="1406" r:id="rId7"/>
    <p:sldId id="1407" r:id="rId8"/>
    <p:sldId id="1405" r:id="rId9"/>
    <p:sldId id="1403" r:id="rId10"/>
    <p:sldId id="1404" r:id="rId1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97D0"/>
    <a:srgbClr val="6AC191"/>
    <a:srgbClr val="EBC39A"/>
    <a:srgbClr val="018EBA"/>
    <a:srgbClr val="0096C0"/>
    <a:srgbClr val="EBD7C3"/>
    <a:srgbClr val="E4C9AE"/>
    <a:srgbClr val="DEBC9A"/>
    <a:srgbClr val="996633"/>
    <a:srgbClr val="8CAA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77" autoAdjust="0"/>
    <p:restoredTop sz="95468" autoAdjust="0"/>
  </p:normalViewPr>
  <p:slideViewPr>
    <p:cSldViewPr snapToGrid="0">
      <p:cViewPr>
        <p:scale>
          <a:sx n="100" d="100"/>
          <a:sy n="100" d="100"/>
        </p:scale>
        <p:origin x="-1128" y="200"/>
      </p:cViewPr>
      <p:guideLst>
        <p:guide orient="horz" pos="2160"/>
        <p:guide pos="2880"/>
      </p:guideLst>
    </p:cSldViewPr>
  </p:slideViewPr>
  <p:outlineViewPr>
    <p:cViewPr>
      <p:scale>
        <a:sx n="33" d="100"/>
        <a:sy n="33" d="100"/>
      </p:scale>
      <p:origin x="0" y="3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4" d="100"/>
          <a:sy n="94" d="100"/>
        </p:scale>
        <p:origin x="-2496"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3" name="Rectangle 11"/>
          <p:cNvSpPr>
            <a:spLocks noChangeArrowheads="1"/>
          </p:cNvSpPr>
          <p:nvPr/>
        </p:nvSpPr>
        <p:spPr bwMode="auto">
          <a:xfrm>
            <a:off x="6521450" y="8891588"/>
            <a:ext cx="468313" cy="219075"/>
          </a:xfrm>
          <a:prstGeom prst="rect">
            <a:avLst/>
          </a:prstGeom>
          <a:noFill/>
          <a:ln w="9525">
            <a:noFill/>
            <a:miter lim="800000"/>
            <a:headEnd/>
            <a:tailEnd/>
          </a:ln>
          <a:effectLst/>
        </p:spPr>
        <p:txBody>
          <a:bodyPr wrap="none" lIns="94851" tIns="47425" rIns="94851" bIns="47425" anchor="ctr"/>
          <a:lstStyle/>
          <a:p>
            <a:pPr algn="ctr" eaLnBrk="0" hangingPunct="0">
              <a:lnSpc>
                <a:spcPct val="90000"/>
              </a:lnSpc>
            </a:pPr>
            <a:endParaRPr lang="en-US"/>
          </a:p>
        </p:txBody>
      </p:sp>
      <p:sp>
        <p:nvSpPr>
          <p:cNvPr id="3084" name="Rectangle 12"/>
          <p:cNvSpPr>
            <a:spLocks noChangeArrowheads="1"/>
          </p:cNvSpPr>
          <p:nvPr/>
        </p:nvSpPr>
        <p:spPr bwMode="auto">
          <a:xfrm>
            <a:off x="60325" y="9072563"/>
            <a:ext cx="2732088" cy="360362"/>
          </a:xfrm>
          <a:prstGeom prst="rect">
            <a:avLst/>
          </a:prstGeom>
          <a:noFill/>
          <a:ln w="9525">
            <a:noFill/>
            <a:miter lim="800000"/>
            <a:headEnd/>
            <a:tailEnd/>
          </a:ln>
          <a:effectLst/>
        </p:spPr>
        <p:txBody>
          <a:bodyPr lIns="99235" tIns="52057" rIns="99235" bIns="52057">
            <a:spAutoFit/>
          </a:bodyPr>
          <a:lstStyle/>
          <a:p>
            <a:pPr defTabSz="633413" eaLnBrk="0" hangingPunct="0">
              <a:tabLst>
                <a:tab pos="2476500" algn="l"/>
                <a:tab pos="5010150" algn="l"/>
              </a:tabLst>
            </a:pPr>
            <a:r>
              <a:rPr lang="en-US" sz="800"/>
              <a:t>© 2007, Cisco Systems, Inc. All rights reserved.</a:t>
            </a:r>
          </a:p>
          <a:p>
            <a:pPr defTabSz="633413" eaLnBrk="0" hangingPunct="0">
              <a:tabLst>
                <a:tab pos="2476500" algn="l"/>
                <a:tab pos="5010150" algn="l"/>
              </a:tabLst>
            </a:pPr>
            <a:r>
              <a:rPr lang="en-US" sz="800"/>
              <a:t>Presentation_ID.scr</a:t>
            </a:r>
          </a:p>
        </p:txBody>
      </p:sp>
      <p:sp>
        <p:nvSpPr>
          <p:cNvPr id="3085" name="Line 13"/>
          <p:cNvSpPr>
            <a:spLocks noChangeShapeType="1"/>
          </p:cNvSpPr>
          <p:nvPr/>
        </p:nvSpPr>
        <p:spPr bwMode="auto">
          <a:xfrm>
            <a:off x="158750" y="9088438"/>
            <a:ext cx="6942138" cy="0"/>
          </a:xfrm>
          <a:prstGeom prst="line">
            <a:avLst/>
          </a:prstGeom>
          <a:noFill/>
          <a:ln w="12700">
            <a:solidFill>
              <a:schemeClr val="tx1"/>
            </a:solidFill>
            <a:round/>
            <a:headEnd type="none" w="sm" len="sm"/>
            <a:tailEnd type="none" w="sm" len="sm"/>
          </a:ln>
          <a:effectLst/>
        </p:spPr>
        <p:txBody>
          <a:bodyPr wrap="none" lIns="94851" tIns="47425" rIns="94851" bIns="47425" anchor="ctr"/>
          <a:lstStyle/>
          <a:p>
            <a:pPr algn="ctr" eaLnBrk="0" hangingPunct="0">
              <a:lnSpc>
                <a:spcPct val="90000"/>
              </a:lnSpc>
              <a:defRPr/>
            </a:pPr>
            <a:endParaRPr lang="en-US">
              <a:cs typeface="+mn-cs"/>
            </a:endParaRPr>
          </a:p>
        </p:txBody>
      </p:sp>
      <p:sp>
        <p:nvSpPr>
          <p:cNvPr id="3086" name="Rectangle 14"/>
          <p:cNvSpPr>
            <a:spLocks noChangeArrowheads="1"/>
          </p:cNvSpPr>
          <p:nvPr/>
        </p:nvSpPr>
        <p:spPr bwMode="auto">
          <a:xfrm>
            <a:off x="6186488" y="8964613"/>
            <a:ext cx="849312" cy="296862"/>
          </a:xfrm>
          <a:prstGeom prst="rect">
            <a:avLst/>
          </a:prstGeom>
          <a:noFill/>
          <a:ln w="9525">
            <a:noFill/>
            <a:miter lim="800000"/>
            <a:headEnd/>
            <a:tailEnd/>
          </a:ln>
          <a:effectLst/>
        </p:spPr>
        <p:txBody>
          <a:bodyPr lIns="19521" tIns="0" rIns="19521" bIns="0" anchor="b"/>
          <a:lstStyle/>
          <a:p>
            <a:pPr algn="r" defTabSz="936625" eaLnBrk="0" hangingPunct="0"/>
            <a:fld id="{875336E2-01C6-4C8C-974E-B6B033468E55}" type="slidenum">
              <a:rPr lang="en-US" sz="800"/>
              <a:pPr algn="r" defTabSz="936625" eaLnBrk="0" hangingPunct="0"/>
              <a:t>‹#›</a:t>
            </a:fld>
            <a:endParaRPr lang="en-US" sz="800"/>
          </a:p>
        </p:txBody>
      </p:sp>
    </p:spTree>
    <p:extLst>
      <p:ext uri="{BB962C8B-B14F-4D97-AF65-F5344CB8AC3E}">
        <p14:creationId xmlns:p14="http://schemas.microsoft.com/office/powerpoint/2010/main" val="2931428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305" name="Rectangle 9"/>
          <p:cNvSpPr>
            <a:spLocks noChangeArrowheads="1"/>
          </p:cNvSpPr>
          <p:nvPr/>
        </p:nvSpPr>
        <p:spPr bwMode="auto">
          <a:xfrm>
            <a:off x="60325" y="8942388"/>
            <a:ext cx="2732088" cy="350837"/>
          </a:xfrm>
          <a:prstGeom prst="rect">
            <a:avLst/>
          </a:prstGeom>
          <a:noFill/>
          <a:ln w="9525">
            <a:noFill/>
            <a:miter lim="800000"/>
            <a:headEnd/>
            <a:tailEnd/>
          </a:ln>
          <a:effectLst/>
        </p:spPr>
        <p:txBody>
          <a:bodyPr lIns="99235" tIns="52057" rIns="99235" bIns="52057">
            <a:spAutoFit/>
          </a:bodyPr>
          <a:lstStyle/>
          <a:p>
            <a:pPr defTabSz="633413" eaLnBrk="0" hangingPunct="0">
              <a:tabLst>
                <a:tab pos="2476500" algn="l"/>
                <a:tab pos="5010150" algn="l"/>
              </a:tabLst>
            </a:pPr>
            <a:r>
              <a:rPr lang="en-US" sz="800"/>
              <a:t>© 2008, Cisco Systems, Inc</a:t>
            </a:r>
          </a:p>
          <a:p>
            <a:pPr defTabSz="633413" eaLnBrk="0" hangingPunct="0">
              <a:tabLst>
                <a:tab pos="2476500" algn="l"/>
                <a:tab pos="5010150" algn="l"/>
              </a:tabLst>
            </a:pPr>
            <a:r>
              <a:rPr lang="en-US" sz="800"/>
              <a:t>BBW E2E VP – BDAUGHER – April08</a:t>
            </a:r>
          </a:p>
        </p:txBody>
      </p:sp>
      <p:sp>
        <p:nvSpPr>
          <p:cNvPr id="183306" name="Line 10"/>
          <p:cNvSpPr>
            <a:spLocks noChangeShapeType="1"/>
          </p:cNvSpPr>
          <p:nvPr/>
        </p:nvSpPr>
        <p:spPr bwMode="auto">
          <a:xfrm>
            <a:off x="158750" y="8891588"/>
            <a:ext cx="6942138" cy="0"/>
          </a:xfrm>
          <a:prstGeom prst="line">
            <a:avLst/>
          </a:prstGeom>
          <a:noFill/>
          <a:ln w="12700">
            <a:solidFill>
              <a:schemeClr val="tx1"/>
            </a:solidFill>
            <a:round/>
            <a:headEnd type="none" w="sm" len="sm"/>
            <a:tailEnd type="none" w="sm" len="sm"/>
          </a:ln>
          <a:effectLst/>
        </p:spPr>
        <p:txBody>
          <a:bodyPr wrap="none" lIns="94851" tIns="47425" rIns="94851" bIns="47425" anchor="ctr"/>
          <a:lstStyle/>
          <a:p>
            <a:pPr algn="ctr" eaLnBrk="0" hangingPunct="0">
              <a:lnSpc>
                <a:spcPct val="90000"/>
              </a:lnSpc>
              <a:defRPr/>
            </a:pPr>
            <a:endParaRPr lang="en-US">
              <a:cs typeface="+mn-cs"/>
            </a:endParaRPr>
          </a:p>
        </p:txBody>
      </p:sp>
      <p:sp>
        <p:nvSpPr>
          <p:cNvPr id="183307" name="Rectangle 11"/>
          <p:cNvSpPr>
            <a:spLocks noGrp="1" noChangeArrowheads="1"/>
          </p:cNvSpPr>
          <p:nvPr>
            <p:ph type="sldNum" sz="quarter" idx="5"/>
          </p:nvPr>
        </p:nvSpPr>
        <p:spPr bwMode="auto">
          <a:xfrm>
            <a:off x="6186488" y="8942388"/>
            <a:ext cx="849312" cy="296862"/>
          </a:xfrm>
          <a:prstGeom prst="rect">
            <a:avLst/>
          </a:prstGeom>
          <a:noFill/>
          <a:ln w="9525">
            <a:noFill/>
            <a:miter lim="800000"/>
            <a:headEnd/>
            <a:tailEnd/>
          </a:ln>
          <a:effectLst/>
        </p:spPr>
        <p:txBody>
          <a:bodyPr vert="horz" wrap="square" lIns="19521" tIns="0" rIns="19521" bIns="0" numCol="1" anchor="b" anchorCtr="0" compatLnSpc="1">
            <a:prstTxWarp prst="textNoShape">
              <a:avLst/>
            </a:prstTxWarp>
          </a:bodyPr>
          <a:lstStyle>
            <a:lvl1pPr algn="r" defTabSz="936625" eaLnBrk="0" hangingPunct="0">
              <a:defRPr sz="800"/>
            </a:lvl1pPr>
          </a:lstStyle>
          <a:p>
            <a:fld id="{370A929B-167E-4F26-AF3E-90774ECEB5BA}" type="slidenum">
              <a:rPr lang="en-US"/>
              <a:pPr/>
              <a:t>‹#›</a:t>
            </a:fld>
            <a:endParaRPr lang="en-US"/>
          </a:p>
        </p:txBody>
      </p:sp>
      <p:sp>
        <p:nvSpPr>
          <p:cNvPr id="45061" name="Rectangle 12"/>
          <p:cNvSpPr>
            <a:spLocks noGrp="1" noRot="1" noChangeAspect="1" noChangeArrowheads="1" noTextEdit="1"/>
          </p:cNvSpPr>
          <p:nvPr>
            <p:ph type="sldImg" idx="2"/>
          </p:nvPr>
        </p:nvSpPr>
        <p:spPr bwMode="auto">
          <a:xfrm>
            <a:off x="939800" y="252413"/>
            <a:ext cx="5495925" cy="4121150"/>
          </a:xfrm>
          <a:prstGeom prst="rect">
            <a:avLst/>
          </a:prstGeom>
          <a:noFill/>
          <a:ln w="12700">
            <a:solidFill>
              <a:schemeClr val="tx1"/>
            </a:solidFill>
            <a:miter lim="800000"/>
            <a:headEnd/>
            <a:tailEnd/>
          </a:ln>
        </p:spPr>
      </p:sp>
      <p:sp>
        <p:nvSpPr>
          <p:cNvPr id="183309" name="Rectangle 13"/>
          <p:cNvSpPr>
            <a:spLocks noGrp="1" noChangeArrowheads="1"/>
          </p:cNvSpPr>
          <p:nvPr>
            <p:ph type="body" sz="quarter" idx="3"/>
          </p:nvPr>
        </p:nvSpPr>
        <p:spPr bwMode="auto">
          <a:xfrm>
            <a:off x="974725" y="4521200"/>
            <a:ext cx="5456238" cy="4175125"/>
          </a:xfrm>
          <a:prstGeom prst="rect">
            <a:avLst/>
          </a:prstGeom>
          <a:noFill/>
          <a:ln w="9525">
            <a:noFill/>
            <a:miter lim="800000"/>
            <a:headEnd/>
            <a:tailEnd/>
          </a:ln>
          <a:effectLst/>
        </p:spPr>
        <p:txBody>
          <a:bodyPr vert="horz" wrap="square" lIns="99235" tIns="52057" rIns="99235" bIns="52057"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3735657185"/>
      </p:ext>
    </p:extLst>
  </p:cSld>
  <p:clrMap bg1="lt1" tx1="dk1" bg2="lt2" tx2="dk2" accent1="accent1" accent2="accent2" accent3="accent3" accent4="accent4" accent5="accent5" accent6="accent6" hlink="hlink" folHlink="folHlink"/>
  <p:notesStyle>
    <a:lvl1pPr marL="112713" indent="-112713" algn="l" defTabSz="1020763" rtl="0" eaLnBrk="0" fontAlgn="base" hangingPunct="0">
      <a:lnSpc>
        <a:spcPct val="90000"/>
      </a:lnSpc>
      <a:spcBef>
        <a:spcPct val="50000"/>
      </a:spcBef>
      <a:spcAft>
        <a:spcPct val="0"/>
      </a:spcAft>
      <a:buSzPct val="100000"/>
      <a:buChar char="•"/>
      <a:defRPr sz="800" kern="1200">
        <a:solidFill>
          <a:schemeClr val="tx1"/>
        </a:solidFill>
        <a:latin typeface="Arial" charset="0"/>
        <a:ea typeface="ＭＳ Ｐゴシック" charset="-128"/>
        <a:cs typeface="ＭＳ Ｐゴシック" charset="-128"/>
      </a:defRPr>
    </a:lvl1pPr>
    <a:lvl2pPr marL="482600" indent="-120650"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mn-cs"/>
      </a:defRPr>
    </a:lvl2pPr>
    <a:lvl3pPr marL="966788"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mn-cs"/>
      </a:defRPr>
    </a:lvl3pPr>
    <a:lvl4pPr marL="1449388"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mn-cs"/>
      </a:defRPr>
    </a:lvl4pPr>
    <a:lvl5pPr marL="1931988" algn="l" defTabSz="1020763" rtl="0" eaLnBrk="0" fontAlgn="base" hangingPunct="0">
      <a:lnSpc>
        <a:spcPct val="90000"/>
      </a:lnSpc>
      <a:spcBef>
        <a:spcPct val="35000"/>
      </a:spcBef>
      <a:spcAft>
        <a:spcPct val="0"/>
      </a:spcAft>
      <a:buSzPct val="100000"/>
      <a:buChar char="•"/>
      <a:defRPr sz="8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Horizontal 1">
    <p:spTree>
      <p:nvGrpSpPr>
        <p:cNvPr id="1" name=""/>
        <p:cNvGrpSpPr/>
        <p:nvPr/>
      </p:nvGrpSpPr>
      <p:grpSpPr>
        <a:xfrm>
          <a:off x="0" y="0"/>
          <a:ext cx="0" cy="0"/>
          <a:chOff x="0" y="0"/>
          <a:chExt cx="0" cy="0"/>
        </a:xfrm>
      </p:grpSpPr>
      <p:sp>
        <p:nvSpPr>
          <p:cNvPr id="29" name="Rectangle 28"/>
          <p:cNvSpPr/>
          <p:nvPr/>
        </p:nvSpPr>
        <p:spPr>
          <a:xfrm>
            <a:off x="1858" y="1618487"/>
            <a:ext cx="9181171"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icture Placeholder 43"/>
          <p:cNvSpPr>
            <a:spLocks noGrp="1"/>
          </p:cNvSpPr>
          <p:nvPr>
            <p:ph type="pic" sz="quarter" idx="12" hasCustomPrompt="1"/>
          </p:nvPr>
        </p:nvSpPr>
        <p:spPr bwMode="grayWhite">
          <a:xfrm>
            <a:off x="-37171" y="1618488"/>
            <a:ext cx="9235440" cy="2359152"/>
          </a:xfrm>
          <a:solidFill>
            <a:schemeClr val="accent1"/>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bg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650874" y="5483225"/>
            <a:ext cx="8112126" cy="3841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grpSp>
        <p:nvGrpSpPr>
          <p:cNvPr id="4" name="Group 7"/>
          <p:cNvGrpSpPr>
            <a:grpSpLocks/>
          </p:cNvGrpSpPr>
          <p:nvPr/>
        </p:nvGrpSpPr>
        <p:grpSpPr bwMode="black">
          <a:xfrm>
            <a:off x="609600" y="525463"/>
            <a:ext cx="1447800" cy="769937"/>
            <a:chOff x="3272" y="1316"/>
            <a:chExt cx="1889" cy="1002"/>
          </a:xfrm>
        </p:grpSpPr>
        <p:sp>
          <p:nvSpPr>
            <p:cNvPr id="9" name="AutoShape 8"/>
            <p:cNvSpPr>
              <a:spLocks noChangeAspect="1" noChangeArrowheads="1" noTextEdit="1"/>
            </p:cNvSpPr>
            <p:nvPr/>
          </p:nvSpPr>
          <p:spPr bwMode="black">
            <a:xfrm>
              <a:off x="3272" y="1316"/>
              <a:ext cx="1889" cy="1002"/>
            </a:xfrm>
            <a:prstGeom prst="rect">
              <a:avLst/>
            </a:prstGeom>
            <a:noFill/>
            <a:ln w="9525">
              <a:noFill/>
              <a:miter lim="800000"/>
              <a:headEnd/>
              <a:tailEnd/>
            </a:ln>
          </p:spPr>
          <p:txBody>
            <a:bodyPr/>
            <a:lstStyle/>
            <a:p>
              <a:endParaRPr lang="en-US"/>
            </a:p>
          </p:txBody>
        </p:sp>
        <p:sp>
          <p:nvSpPr>
            <p:cNvPr id="10" name="Rectangle 9"/>
            <p:cNvSpPr>
              <a:spLocks noChangeArrowheads="1"/>
            </p:cNvSpPr>
            <p:nvPr/>
          </p:nvSpPr>
          <p:spPr bwMode="black">
            <a:xfrm>
              <a:off x="3803" y="1980"/>
              <a:ext cx="86" cy="325"/>
            </a:xfrm>
            <a:prstGeom prst="rect">
              <a:avLst/>
            </a:prstGeom>
            <a:solidFill>
              <a:srgbClr val="B21A1A"/>
            </a:solidFill>
            <a:ln w="9525">
              <a:noFill/>
              <a:miter lim="800000"/>
              <a:headEnd/>
              <a:tailEnd/>
            </a:ln>
          </p:spPr>
          <p:txBody>
            <a:bodyPr/>
            <a:lstStyle/>
            <a:p>
              <a:endParaRPr lang="en-US"/>
            </a:p>
          </p:txBody>
        </p:sp>
        <p:sp>
          <p:nvSpPr>
            <p:cNvPr id="11" name="Freeform 10"/>
            <p:cNvSpPr>
              <a:spLocks/>
            </p:cNvSpPr>
            <p:nvPr/>
          </p:nvSpPr>
          <p:spPr bwMode="black">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2" name="Freeform 11"/>
            <p:cNvSpPr>
              <a:spLocks/>
            </p:cNvSpPr>
            <p:nvPr/>
          </p:nvSpPr>
          <p:spPr bwMode="black">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3" name="Freeform 12"/>
            <p:cNvSpPr>
              <a:spLocks noEditPoints="1"/>
            </p:cNvSpPr>
            <p:nvPr/>
          </p:nvSpPr>
          <p:spPr bwMode="black">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4" name="Freeform 13"/>
            <p:cNvSpPr>
              <a:spLocks/>
            </p:cNvSpPr>
            <p:nvPr/>
          </p:nvSpPr>
          <p:spPr bwMode="black">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5" name="Freeform 14"/>
            <p:cNvSpPr>
              <a:spLocks/>
            </p:cNvSpPr>
            <p:nvPr/>
          </p:nvSpPr>
          <p:spPr bwMode="black">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16" name="Freeform 15"/>
            <p:cNvSpPr>
              <a:spLocks/>
            </p:cNvSpPr>
            <p:nvPr/>
          </p:nvSpPr>
          <p:spPr bwMode="black">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17" name="Freeform 16"/>
            <p:cNvSpPr>
              <a:spLocks/>
            </p:cNvSpPr>
            <p:nvPr/>
          </p:nvSpPr>
          <p:spPr bwMode="black">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18" name="Freeform 17"/>
            <p:cNvSpPr>
              <a:spLocks/>
            </p:cNvSpPr>
            <p:nvPr/>
          </p:nvSpPr>
          <p:spPr bwMode="black">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19" name="Freeform 18"/>
            <p:cNvSpPr>
              <a:spLocks/>
            </p:cNvSpPr>
            <p:nvPr/>
          </p:nvSpPr>
          <p:spPr bwMode="black">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black">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black">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black">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black">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2" name="Title 1"/>
          <p:cNvSpPr>
            <a:spLocks noGrp="1"/>
          </p:cNvSpPr>
          <p:nvPr>
            <p:ph type="ctrTitle" hasCustomPrompt="1"/>
          </p:nvPr>
        </p:nvSpPr>
        <p:spPr>
          <a:xfrm>
            <a:off x="650874" y="4114800"/>
            <a:ext cx="8112125" cy="1022350"/>
          </a:xfrm>
        </p:spPr>
        <p:txBody>
          <a:bodyPr/>
          <a:lstStyle>
            <a:lvl1pPr>
              <a:defRPr b="0">
                <a:solidFill>
                  <a:schemeClr val="tx1"/>
                </a:solidFill>
              </a:defRPr>
            </a:lvl1pPr>
          </a:lstStyle>
          <a:p>
            <a:r>
              <a:rPr lang="en-US" dirty="0" smtClean="0"/>
              <a:t>Presentation Title Goes Here</a:t>
            </a:r>
            <a:endParaRPr lang="en-US" dirty="0"/>
          </a:p>
        </p:txBody>
      </p:sp>
      <p:sp>
        <p:nvSpPr>
          <p:cNvPr id="49" name="Rectangle 3"/>
          <p:cNvSpPr>
            <a:spLocks noChangeArrowheads="1"/>
          </p:cNvSpPr>
          <p:nvPr/>
        </p:nvSpPr>
        <p:spPr bwMode="hidden">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Slide Title Goes Here</a:t>
            </a:r>
            <a:endParaRPr lang="en-US" dirty="0"/>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rge Photo ">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258763" y="1142999"/>
            <a:ext cx="8631237" cy="5455921"/>
          </a:xfrm>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Photo Goes Here</a:t>
            </a:r>
            <a:endParaRPr lang="en-US" dirty="0"/>
          </a:p>
        </p:txBody>
      </p:sp>
      <p:sp>
        <p:nvSpPr>
          <p:cNvPr id="39" name="Title 1"/>
          <p:cNvSpPr>
            <a:spLocks noGrp="1"/>
          </p:cNvSpPr>
          <p:nvPr>
            <p:ph type="title" hasCustomPrompt="1"/>
          </p:nvPr>
        </p:nvSpPr>
        <p:spPr>
          <a:xfrm>
            <a:off x="793751" y="304800"/>
            <a:ext cx="7435849" cy="838200"/>
          </a:xfrm>
        </p:spPr>
        <p:txBody>
          <a:bodyPr/>
          <a:lstStyle>
            <a:lvl1pPr>
              <a:defRPr/>
            </a:lvl1pPr>
          </a:lstStyle>
          <a:p>
            <a:r>
              <a:rPr lang="en-US" dirty="0" smtClean="0"/>
              <a:t>Slide Title Goes Here</a:t>
            </a:r>
            <a:endParaRPr lang="en-US" dirty="0"/>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eft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3454400" y="1600200"/>
            <a:ext cx="4775200" cy="4648200"/>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hasCustomPrompt="1"/>
          </p:nvPr>
        </p:nvSpPr>
        <p:spPr>
          <a:xfrm>
            <a:off x="0" y="1143000"/>
            <a:ext cx="3048000" cy="57150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Middle Third Photo">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048000" y="1143000"/>
            <a:ext cx="3048000" cy="5718174"/>
          </a:xfrm>
        </p:spPr>
        <p:txBody>
          <a:bodyPr anchor="ctr" anchorCtr="0"/>
          <a:lstStyle>
            <a:lvl1pPr marL="0" indent="0" algn="ctr">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Photo Goes Here</a:t>
            </a:r>
            <a:endParaRPr lang="en-US" dirty="0"/>
          </a:p>
        </p:txBody>
      </p:sp>
      <p:sp>
        <p:nvSpPr>
          <p:cNvPr id="39" name="Title 1"/>
          <p:cNvSpPr>
            <a:spLocks noGrp="1"/>
          </p:cNvSpPr>
          <p:nvPr>
            <p:ph type="title" hasCustomPrompt="1"/>
          </p:nvPr>
        </p:nvSpPr>
        <p:spPr>
          <a:xfrm>
            <a:off x="793751" y="304800"/>
            <a:ext cx="7435849" cy="838200"/>
          </a:xfrm>
        </p:spPr>
        <p:txBody>
          <a:bodyPr/>
          <a:lstStyle>
            <a:lvl1pPr>
              <a:defRPr/>
            </a:lvl1pPr>
          </a:lstStyle>
          <a:p>
            <a:r>
              <a:rPr lang="en-US" dirty="0" smtClean="0"/>
              <a:t>Slide Title Goes Here</a:t>
            </a:r>
            <a:endParaRPr lang="en-US" dirty="0"/>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ight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793751" y="1600200"/>
            <a:ext cx="4540249"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793751" y="1186542"/>
            <a:ext cx="454024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44" name="Picture Placeholder 43"/>
          <p:cNvSpPr>
            <a:spLocks noGrp="1"/>
          </p:cNvSpPr>
          <p:nvPr>
            <p:ph type="pic" sz="quarter" idx="11" hasCustomPrompt="1"/>
          </p:nvPr>
        </p:nvSpPr>
        <p:spPr>
          <a:xfrm>
            <a:off x="6096000" y="1143000"/>
            <a:ext cx="3048000" cy="5715000"/>
          </a:xfrm>
        </p:spPr>
        <p:txBody>
          <a:bodyPr anchor="ctr" anchorCtr="1"/>
          <a:lstStyle>
            <a:lvl1pPr>
              <a:buNone/>
              <a:defRPr/>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p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793751" y="3512457"/>
            <a:ext cx="7464878" cy="2735942"/>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4" name="Picture Placeholder 43"/>
          <p:cNvSpPr>
            <a:spLocks noGrp="1"/>
          </p:cNvSpPr>
          <p:nvPr>
            <p:ph type="pic" sz="quarter" idx="11" hasCustomPrompt="1"/>
          </p:nvPr>
        </p:nvSpPr>
        <p:spPr>
          <a:xfrm>
            <a:off x="0" y="1143000"/>
            <a:ext cx="9144000" cy="19050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orizontal Middle Thir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44" name="Picture Placeholder 43"/>
          <p:cNvSpPr>
            <a:spLocks noGrp="1"/>
          </p:cNvSpPr>
          <p:nvPr>
            <p:ph type="pic" sz="quarter" idx="11" hasCustomPrompt="1"/>
          </p:nvPr>
        </p:nvSpPr>
        <p:spPr>
          <a:xfrm>
            <a:off x="0" y="3044371"/>
            <a:ext cx="9144000" cy="19050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ottom Third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44" name="Picture Placeholder 43"/>
          <p:cNvSpPr>
            <a:spLocks noGrp="1"/>
          </p:cNvSpPr>
          <p:nvPr>
            <p:ph type="pic" sz="quarter" idx="11" hasCustomPrompt="1"/>
          </p:nvPr>
        </p:nvSpPr>
        <p:spPr>
          <a:xfrm>
            <a:off x="0" y="4953000"/>
            <a:ext cx="9144000" cy="1905000"/>
          </a:xfrm>
        </p:spPr>
        <p:txBody>
          <a:bodyPr anchor="ctr" anchorCtr="1"/>
          <a:lstStyle>
            <a:lvl1pPr>
              <a:buNone/>
              <a:defRPr baseline="0"/>
            </a:lvl1pPr>
          </a:lstStyle>
          <a:p>
            <a:r>
              <a:rPr lang="en-US" dirty="0" smtClean="0"/>
              <a:t>Photo Goes Here</a:t>
            </a:r>
            <a:endParaRPr lang="en-US" dirty="0"/>
          </a:p>
        </p:txBody>
      </p:sp>
      <p:sp>
        <p:nvSpPr>
          <p:cNvPr id="43" name="Content Placeholder 2"/>
          <p:cNvSpPr>
            <a:spLocks noGrp="1"/>
          </p:cNvSpPr>
          <p:nvPr>
            <p:ph idx="12" hasCustomPrompt="1"/>
          </p:nvPr>
        </p:nvSpPr>
        <p:spPr>
          <a:xfrm>
            <a:off x="793751" y="1600201"/>
            <a:ext cx="7461249" cy="2882899"/>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op Half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793751" y="4495799"/>
            <a:ext cx="7464878" cy="1752599"/>
          </a:xfrm>
        </p:spPr>
        <p:txBody>
          <a:bodyPr/>
          <a:lstStyle/>
          <a:p>
            <a:pPr lvl="0"/>
            <a:r>
              <a:rPr lang="en-US" dirty="0" smtClean="0"/>
              <a:t>Body Text</a:t>
            </a:r>
          </a:p>
        </p:txBody>
      </p:sp>
      <p:sp>
        <p:nvSpPr>
          <p:cNvPr id="44" name="Picture Placeholder 43"/>
          <p:cNvSpPr>
            <a:spLocks noGrp="1"/>
          </p:cNvSpPr>
          <p:nvPr>
            <p:ph type="pic" sz="quarter" idx="11" hasCustomPrompt="1"/>
          </p:nvPr>
        </p:nvSpPr>
        <p:spPr>
          <a:xfrm>
            <a:off x="0" y="1143000"/>
            <a:ext cx="9144000" cy="2857500"/>
          </a:xfrm>
        </p:spPr>
        <p:txBody>
          <a:bodyPr anchor="ctr" anchorCtr="1"/>
          <a:lstStyle>
            <a:lvl1pPr>
              <a:buNone/>
              <a:defRPr baseline="0"/>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Right Half Photo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793751" y="1600200"/>
            <a:ext cx="3016249"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793751" y="1186542"/>
            <a:ext cx="302894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44" name="Picture Placeholder 43"/>
          <p:cNvSpPr>
            <a:spLocks noGrp="1"/>
          </p:cNvSpPr>
          <p:nvPr>
            <p:ph type="pic" sz="quarter" idx="11" hasCustomPrompt="1"/>
          </p:nvPr>
        </p:nvSpPr>
        <p:spPr>
          <a:xfrm>
            <a:off x="4572000" y="1143000"/>
            <a:ext cx="4572000" cy="5715000"/>
          </a:xfrm>
        </p:spPr>
        <p:txBody>
          <a:bodyPr anchor="ctr" anchorCtr="1"/>
          <a:lstStyle>
            <a:lvl1pPr>
              <a:buNone/>
              <a:defRPr/>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lte Slide Horizontal 2">
    <p:spTree>
      <p:nvGrpSpPr>
        <p:cNvPr id="1" name=""/>
        <p:cNvGrpSpPr/>
        <p:nvPr/>
      </p:nvGrpSpPr>
      <p:grpSpPr>
        <a:xfrm>
          <a:off x="0" y="0"/>
          <a:ext cx="0" cy="0"/>
          <a:chOff x="0" y="0"/>
          <a:chExt cx="0" cy="0"/>
        </a:xfrm>
      </p:grpSpPr>
      <p:sp>
        <p:nvSpPr>
          <p:cNvPr id="25" name="Rectangle 3"/>
          <p:cNvSpPr>
            <a:spLocks noChangeArrowheads="1"/>
          </p:cNvSpPr>
          <p:nvPr/>
        </p:nvSpPr>
        <p:spPr bwMode="hidden">
          <a:xfrm>
            <a:off x="0" y="3962400"/>
            <a:ext cx="9144000" cy="1200150"/>
          </a:xfrm>
          <a:prstGeom prst="rect">
            <a:avLst/>
          </a:prstGeom>
          <a:gradFill rotWithShape="1">
            <a:gsLst>
              <a:gs pos="0">
                <a:srgbClr val="8E8E95">
                  <a:alpha val="50000"/>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endParaRPr lang="en-US">
              <a:solidFill>
                <a:srgbClr val="FFFFFF"/>
              </a:solidFill>
            </a:endParaRPr>
          </a:p>
        </p:txBody>
      </p:sp>
      <p:sp>
        <p:nvSpPr>
          <p:cNvPr id="31" name="Rectangle 30"/>
          <p:cNvSpPr/>
          <p:nvPr/>
        </p:nvSpPr>
        <p:spPr>
          <a:xfrm>
            <a:off x="1858" y="1618487"/>
            <a:ext cx="9181171" cy="23677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7"/>
          <p:cNvGrpSpPr>
            <a:grpSpLocks/>
          </p:cNvGrpSpPr>
          <p:nvPr/>
        </p:nvGrpSpPr>
        <p:grpSpPr bwMode="black">
          <a:xfrm>
            <a:off x="609600" y="525463"/>
            <a:ext cx="1447800" cy="769937"/>
            <a:chOff x="3272" y="1316"/>
            <a:chExt cx="1889" cy="1002"/>
          </a:xfrm>
        </p:grpSpPr>
        <p:sp>
          <p:nvSpPr>
            <p:cNvPr id="9" name="AutoShape 8"/>
            <p:cNvSpPr>
              <a:spLocks noChangeAspect="1" noChangeArrowheads="1" noTextEdit="1"/>
            </p:cNvSpPr>
            <p:nvPr/>
          </p:nvSpPr>
          <p:spPr bwMode="black">
            <a:xfrm>
              <a:off x="3272" y="1316"/>
              <a:ext cx="1889" cy="1002"/>
            </a:xfrm>
            <a:prstGeom prst="rect">
              <a:avLst/>
            </a:prstGeom>
            <a:noFill/>
            <a:ln w="9525">
              <a:noFill/>
              <a:miter lim="800000"/>
              <a:headEnd/>
              <a:tailEnd/>
            </a:ln>
          </p:spPr>
          <p:txBody>
            <a:bodyPr/>
            <a:lstStyle/>
            <a:p>
              <a:endParaRPr lang="en-US"/>
            </a:p>
          </p:txBody>
        </p:sp>
        <p:sp>
          <p:nvSpPr>
            <p:cNvPr id="10" name="Rectangle 9"/>
            <p:cNvSpPr>
              <a:spLocks noChangeArrowheads="1"/>
            </p:cNvSpPr>
            <p:nvPr/>
          </p:nvSpPr>
          <p:spPr bwMode="black">
            <a:xfrm>
              <a:off x="3803" y="1980"/>
              <a:ext cx="86" cy="325"/>
            </a:xfrm>
            <a:prstGeom prst="rect">
              <a:avLst/>
            </a:prstGeom>
            <a:solidFill>
              <a:srgbClr val="B21A1A"/>
            </a:solidFill>
            <a:ln w="9525">
              <a:noFill/>
              <a:miter lim="800000"/>
              <a:headEnd/>
              <a:tailEnd/>
            </a:ln>
          </p:spPr>
          <p:txBody>
            <a:bodyPr/>
            <a:lstStyle/>
            <a:p>
              <a:endParaRPr lang="en-US"/>
            </a:p>
          </p:txBody>
        </p:sp>
        <p:sp>
          <p:nvSpPr>
            <p:cNvPr id="11" name="Freeform 10"/>
            <p:cNvSpPr>
              <a:spLocks/>
            </p:cNvSpPr>
            <p:nvPr/>
          </p:nvSpPr>
          <p:spPr bwMode="black">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2" name="Freeform 11"/>
            <p:cNvSpPr>
              <a:spLocks/>
            </p:cNvSpPr>
            <p:nvPr/>
          </p:nvSpPr>
          <p:spPr bwMode="black">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3" name="Freeform 12"/>
            <p:cNvSpPr>
              <a:spLocks noEditPoints="1"/>
            </p:cNvSpPr>
            <p:nvPr/>
          </p:nvSpPr>
          <p:spPr bwMode="black">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4" name="Freeform 13"/>
            <p:cNvSpPr>
              <a:spLocks/>
            </p:cNvSpPr>
            <p:nvPr/>
          </p:nvSpPr>
          <p:spPr bwMode="black">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5" name="Freeform 14"/>
            <p:cNvSpPr>
              <a:spLocks/>
            </p:cNvSpPr>
            <p:nvPr/>
          </p:nvSpPr>
          <p:spPr bwMode="black">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16" name="Freeform 15"/>
            <p:cNvSpPr>
              <a:spLocks/>
            </p:cNvSpPr>
            <p:nvPr/>
          </p:nvSpPr>
          <p:spPr bwMode="black">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17" name="Freeform 16"/>
            <p:cNvSpPr>
              <a:spLocks/>
            </p:cNvSpPr>
            <p:nvPr/>
          </p:nvSpPr>
          <p:spPr bwMode="black">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18" name="Freeform 17"/>
            <p:cNvSpPr>
              <a:spLocks/>
            </p:cNvSpPr>
            <p:nvPr/>
          </p:nvSpPr>
          <p:spPr bwMode="black">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19" name="Freeform 18"/>
            <p:cNvSpPr>
              <a:spLocks/>
            </p:cNvSpPr>
            <p:nvPr/>
          </p:nvSpPr>
          <p:spPr bwMode="black">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black">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black">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black">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black">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3" name="Subtitle 2"/>
          <p:cNvSpPr>
            <a:spLocks noGrp="1"/>
          </p:cNvSpPr>
          <p:nvPr>
            <p:ph type="subTitle" idx="1" hasCustomPrompt="1"/>
          </p:nvPr>
        </p:nvSpPr>
        <p:spPr>
          <a:xfrm>
            <a:off x="650874" y="5483225"/>
            <a:ext cx="8112126" cy="3841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2" name="Title 1"/>
          <p:cNvSpPr>
            <a:spLocks noGrp="1"/>
          </p:cNvSpPr>
          <p:nvPr>
            <p:ph type="ctrTitle" hasCustomPrompt="1"/>
          </p:nvPr>
        </p:nvSpPr>
        <p:spPr>
          <a:xfrm>
            <a:off x="650874" y="4114800"/>
            <a:ext cx="8112125" cy="1022350"/>
          </a:xfrm>
        </p:spPr>
        <p:txBody>
          <a:bodyPr/>
          <a:lstStyle>
            <a:lvl1pPr>
              <a:defRPr b="0">
                <a:solidFill>
                  <a:schemeClr val="tx1"/>
                </a:solidFill>
              </a:defRPr>
            </a:lvl1pPr>
          </a:lstStyle>
          <a:p>
            <a:r>
              <a:rPr lang="en-US" dirty="0" smtClean="0"/>
              <a:t>Presentation Title Goes Here</a:t>
            </a:r>
            <a:endParaRPr lang="en-US" dirty="0"/>
          </a:p>
        </p:txBody>
      </p:sp>
      <p:sp>
        <p:nvSpPr>
          <p:cNvPr id="47" name="Rectangle 3"/>
          <p:cNvSpPr>
            <a:spLocks noChangeArrowheads="1"/>
          </p:cNvSpPr>
          <p:nvPr/>
        </p:nvSpPr>
        <p:spPr bwMode="hidden">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28" name="Picture Placeholder 43"/>
          <p:cNvSpPr>
            <a:spLocks noGrp="1"/>
          </p:cNvSpPr>
          <p:nvPr>
            <p:ph type="pic" sz="quarter" idx="12" hasCustomPrompt="1"/>
          </p:nvPr>
        </p:nvSpPr>
        <p:spPr bwMode="grayWhite">
          <a:xfrm>
            <a:off x="-45720" y="1618488"/>
            <a:ext cx="9235440" cy="2359152"/>
          </a:xfrm>
          <a:solidFill>
            <a:schemeClr val="accent1"/>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bg1"/>
                </a:solidFill>
                <a:latin typeface="+mn-lt"/>
                <a:ea typeface="+mn-ea"/>
                <a:cs typeface="+mn-cs"/>
              </a:defRPr>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Quote Option 1">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email"/>
          <a:srcRect/>
          <a:stretch>
            <a:fillRect/>
          </a:stretch>
        </p:blipFill>
        <p:spPr bwMode="auto">
          <a:xfrm>
            <a:off x="-9525" y="1144588"/>
            <a:ext cx="9156700" cy="4773613"/>
          </a:xfrm>
          <a:prstGeom prst="rect">
            <a:avLst/>
          </a:prstGeom>
          <a:noFill/>
          <a:ln w="9525">
            <a:noFill/>
            <a:miter lim="800000"/>
            <a:headEnd/>
            <a:tailEnd/>
          </a:ln>
          <a:effectLst/>
        </p:spPr>
      </p:pic>
      <p:sp>
        <p:nvSpPr>
          <p:cNvPr id="14" name="Rectangle 13"/>
          <p:cNvSpPr/>
          <p:nvPr/>
        </p:nvSpPr>
        <p:spPr>
          <a:xfrm>
            <a:off x="5354479" y="1146175"/>
            <a:ext cx="3781901" cy="4773614"/>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icture Placeholder 43"/>
          <p:cNvSpPr>
            <a:spLocks noGrp="1"/>
          </p:cNvSpPr>
          <p:nvPr>
            <p:ph type="pic" sz="quarter" idx="12" hasCustomPrompt="1"/>
          </p:nvPr>
        </p:nvSpPr>
        <p:spPr bwMode="grayWhite">
          <a:xfrm>
            <a:off x="5352415" y="1138238"/>
            <a:ext cx="3794760" cy="4781551"/>
          </a:xfrm>
          <a:solidFill>
            <a:schemeClr val="bg2">
              <a:lumMod val="65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8" name="Rectangle 10"/>
          <p:cNvSpPr>
            <a:spLocks noChangeArrowheads="1"/>
          </p:cNvSpPr>
          <p:nvPr/>
        </p:nvSpPr>
        <p:spPr bwMode="white">
          <a:xfrm>
            <a:off x="0" y="0"/>
            <a:ext cx="9144000" cy="1619250"/>
          </a:xfrm>
          <a:prstGeom prst="rect">
            <a:avLst/>
          </a:prstGeom>
          <a:solidFill>
            <a:schemeClr val="bg2">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42" name="Text Placeholder 41"/>
          <p:cNvSpPr>
            <a:spLocks noGrp="1"/>
          </p:cNvSpPr>
          <p:nvPr>
            <p:ph type="body" sz="quarter" idx="10" hasCustomPrompt="1"/>
          </p:nvPr>
        </p:nvSpPr>
        <p:spPr bwMode="white">
          <a:xfrm>
            <a:off x="685799" y="2000249"/>
            <a:ext cx="4003431" cy="2486025"/>
          </a:xfrm>
        </p:spPr>
        <p:txBody>
          <a:bodyPr>
            <a:noAutofit/>
          </a:bodyPr>
          <a:lstStyle>
            <a:lvl1pPr marL="114300" indent="-118872" algn="l" defTabSz="814388" eaLnBrk="1" hangingPunct="1">
              <a:lnSpc>
                <a:spcPct val="95000"/>
              </a:lnSpc>
              <a:buNone/>
              <a:defRPr sz="2200">
                <a:solidFill>
                  <a:schemeClr val="bg1"/>
                </a:solidFill>
              </a:defRPr>
            </a:lvl1pPr>
          </a:lstStyle>
          <a:p>
            <a:pPr lvl="0"/>
            <a:r>
              <a:rPr lang="en-US" dirty="0" smtClean="0"/>
              <a:t>“Quote slide option one has text that is left aligned, set in Arial Regular with a point size of 22 points. The maximum quote length should not be more than seven lines of text per quote.”</a:t>
            </a:r>
          </a:p>
        </p:txBody>
      </p:sp>
      <p:sp>
        <p:nvSpPr>
          <p:cNvPr id="44" name="Text Placeholder 43"/>
          <p:cNvSpPr>
            <a:spLocks noGrp="1"/>
          </p:cNvSpPr>
          <p:nvPr>
            <p:ph type="body" sz="quarter" idx="11" hasCustomPrompt="1"/>
          </p:nvPr>
        </p:nvSpPr>
        <p:spPr bwMode="white">
          <a:xfrm>
            <a:off x="801080" y="5149174"/>
            <a:ext cx="3770920" cy="560153"/>
          </a:xfrm>
        </p:spPr>
        <p:txBody>
          <a:bodyPr wrap="square" anchor="ctr" anchorCtr="0">
            <a:spAutoFit/>
          </a:bodyPr>
          <a:lstStyle>
            <a:lvl1pPr marL="0" indent="0" algn="l" defTabSz="814388">
              <a:spcBef>
                <a:spcPct val="30000"/>
              </a:spcBef>
              <a:buClr>
                <a:schemeClr val="tx2"/>
              </a:buClr>
              <a:buSzPct val="100000"/>
              <a:buFont typeface="Wingdings" pitchFamily="2" charset="2"/>
              <a:buNone/>
              <a:defRPr sz="1600" b="1">
                <a:solidFill>
                  <a:schemeClr val="bg1"/>
                </a:solidFill>
              </a:defRPr>
            </a:lvl1pPr>
          </a:lstStyle>
          <a:p>
            <a:pPr lvl="0"/>
            <a:r>
              <a:rPr lang="en-US" dirty="0" smtClean="0"/>
              <a:t>Source Name</a:t>
            </a:r>
            <a:br>
              <a:rPr lang="en-US" dirty="0" smtClean="0"/>
            </a:br>
            <a:r>
              <a:rPr lang="en-US" dirty="0" smtClean="0"/>
              <a:t>Company XYZ</a:t>
            </a:r>
            <a:endParaRPr lang="en-US" dirty="0"/>
          </a:p>
        </p:txBody>
      </p:sp>
      <p:sp>
        <p:nvSpPr>
          <p:cNvPr id="19"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20"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4"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5"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
        <p:nvSpPr>
          <p:cNvPr id="15" name="Rectangle 10"/>
          <p:cNvSpPr>
            <a:spLocks noChangeArrowheads="1"/>
          </p:cNvSpPr>
          <p:nvPr/>
        </p:nvSpPr>
        <p:spPr bwMode="white">
          <a:xfrm>
            <a:off x="0" y="4953000"/>
            <a:ext cx="9144000" cy="1619250"/>
          </a:xfrm>
          <a:prstGeom prst="rect">
            <a:avLst/>
          </a:prstGeom>
          <a:solidFill>
            <a:schemeClr val="bg2">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Quote Option 2">
    <p:spTree>
      <p:nvGrpSpPr>
        <p:cNvPr id="1" name=""/>
        <p:cNvGrpSpPr/>
        <p:nvPr/>
      </p:nvGrpSpPr>
      <p:grpSpPr>
        <a:xfrm>
          <a:off x="0" y="0"/>
          <a:ext cx="0" cy="0"/>
          <a:chOff x="0" y="0"/>
          <a:chExt cx="0" cy="0"/>
        </a:xfrm>
      </p:grpSpPr>
      <p:sp>
        <p:nvSpPr>
          <p:cNvPr id="11" name="Rectangle 48"/>
          <p:cNvSpPr>
            <a:spLocks noChangeArrowheads="1"/>
          </p:cNvSpPr>
          <p:nvPr/>
        </p:nvSpPr>
        <p:spPr bwMode="hidden">
          <a:xfrm flipV="1">
            <a:off x="0" y="5910262"/>
            <a:ext cx="9144000" cy="581025"/>
          </a:xfrm>
          <a:prstGeom prst="rect">
            <a:avLst/>
          </a:prstGeom>
          <a:gradFill rotWithShape="1">
            <a:gsLst>
              <a:gs pos="0">
                <a:srgbClr val="0183B7">
                  <a:gamma/>
                  <a:tint val="0"/>
                  <a:invGamma/>
                  <a:alpha val="0"/>
                </a:srgbClr>
              </a:gs>
              <a:gs pos="100000">
                <a:srgbClr val="0183B7">
                  <a:alpha val="50000"/>
                </a:srgbClr>
              </a:gs>
            </a:gsLst>
            <a:lin ang="5400000" scaled="1"/>
          </a:gradFill>
          <a:ln w="9525" algn="ctr">
            <a:noFill/>
            <a:miter lim="800000"/>
            <a:headEnd/>
            <a:tailEnd/>
          </a:ln>
          <a:effectLst/>
        </p:spPr>
        <p:txBody>
          <a:bodyPr lIns="82124" tIns="41061" rIns="82124" bIns="41061" anchor="ctr"/>
          <a:lstStyle/>
          <a:p>
            <a:endParaRPr lang="en-US"/>
          </a:p>
        </p:txBody>
      </p:sp>
      <p:sp>
        <p:nvSpPr>
          <p:cNvPr id="19" name="Rectangle 46"/>
          <p:cNvSpPr>
            <a:spLocks noChangeArrowheads="1"/>
          </p:cNvSpPr>
          <p:nvPr/>
        </p:nvSpPr>
        <p:spPr bwMode="hidden">
          <a:xfrm>
            <a:off x="0" y="3424238"/>
            <a:ext cx="9144000" cy="581025"/>
          </a:xfrm>
          <a:prstGeom prst="rect">
            <a:avLst/>
          </a:prstGeom>
          <a:gradFill rotWithShape="1">
            <a:gsLst>
              <a:gs pos="0">
                <a:srgbClr val="0183B7">
                  <a:gamma/>
                  <a:tint val="0"/>
                  <a:invGamma/>
                  <a:alpha val="0"/>
                </a:srgbClr>
              </a:gs>
              <a:gs pos="100000">
                <a:srgbClr val="0183B7">
                  <a:alpha val="50000"/>
                </a:srgbClr>
              </a:gs>
            </a:gsLst>
            <a:lin ang="5400000" scaled="1"/>
          </a:gradFill>
          <a:ln w="9525" algn="ctr">
            <a:noFill/>
            <a:miter lim="800000"/>
            <a:headEnd/>
            <a:tailEnd/>
          </a:ln>
          <a:effectLst/>
        </p:spPr>
        <p:txBody>
          <a:bodyPr lIns="82124" tIns="41061" rIns="82124" bIns="41061" anchor="ctr"/>
          <a:lstStyle/>
          <a:p>
            <a:endParaRPr lang="en-US"/>
          </a:p>
        </p:txBody>
      </p:sp>
      <p:sp>
        <p:nvSpPr>
          <p:cNvPr id="12" name="Rectangle 11"/>
          <p:cNvSpPr/>
          <p:nvPr/>
        </p:nvSpPr>
        <p:spPr>
          <a:xfrm>
            <a:off x="0" y="4007105"/>
            <a:ext cx="9144001" cy="192011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Placeholder 41"/>
          <p:cNvSpPr>
            <a:spLocks noGrp="1"/>
          </p:cNvSpPr>
          <p:nvPr>
            <p:ph type="body" sz="quarter" idx="10" hasCustomPrompt="1"/>
          </p:nvPr>
        </p:nvSpPr>
        <p:spPr>
          <a:xfrm>
            <a:off x="687388" y="1038225"/>
            <a:ext cx="7366000" cy="1441451"/>
          </a:xfrm>
        </p:spPr>
        <p:txBody>
          <a:bodyPr>
            <a:noAutofit/>
          </a:bodyPr>
          <a:lstStyle>
            <a:lvl1pPr marL="114300" indent="-118872" algn="l" defTabSz="814388" eaLnBrk="1" hangingPunct="1">
              <a:lnSpc>
                <a:spcPct val="95000"/>
              </a:lnSpc>
              <a:buNone/>
              <a:defRPr sz="2200">
                <a:solidFill>
                  <a:srgbClr val="0183B7"/>
                </a:solidFill>
              </a:defRPr>
            </a:lvl1pPr>
          </a:lstStyle>
          <a:p>
            <a:pPr lvl="0"/>
            <a:r>
              <a:rPr lang="en-US" dirty="0" smtClean="0"/>
              <a:t>“Quote slide option two has text that is left aligned, set in Arial Regular with a point size of 22 points. The maximum quote length should not be more than four lines of text per quote.”</a:t>
            </a:r>
          </a:p>
        </p:txBody>
      </p:sp>
      <p:sp>
        <p:nvSpPr>
          <p:cNvPr id="44" name="Text Placeholder 43"/>
          <p:cNvSpPr>
            <a:spLocks noGrp="1"/>
          </p:cNvSpPr>
          <p:nvPr>
            <p:ph type="body" sz="quarter" idx="11" hasCustomPrompt="1"/>
          </p:nvPr>
        </p:nvSpPr>
        <p:spPr>
          <a:xfrm>
            <a:off x="801688" y="2773965"/>
            <a:ext cx="7275512" cy="647700"/>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0183B7"/>
                </a:solidFill>
              </a:defRPr>
            </a:lvl1pPr>
          </a:lstStyle>
          <a:p>
            <a:pPr lvl="0"/>
            <a:r>
              <a:rPr lang="en-US" dirty="0" smtClean="0"/>
              <a:t>Source Name</a:t>
            </a:r>
            <a:br>
              <a:rPr lang="en-US" dirty="0" smtClean="0"/>
            </a:br>
            <a:r>
              <a:rPr lang="en-US" dirty="0" smtClean="0"/>
              <a:t>Company XYZ</a:t>
            </a:r>
            <a:endParaRPr lang="en-US" dirty="0"/>
          </a:p>
        </p:txBody>
      </p:sp>
      <p:sp>
        <p:nvSpPr>
          <p:cNvPr id="15" name="Picture Placeholder 43"/>
          <p:cNvSpPr>
            <a:spLocks noGrp="1"/>
          </p:cNvSpPr>
          <p:nvPr>
            <p:ph type="pic" sz="quarter" idx="14" hasCustomPrompt="1"/>
          </p:nvPr>
        </p:nvSpPr>
        <p:spPr bwMode="grayWhite">
          <a:xfrm>
            <a:off x="-57150" y="4007104"/>
            <a:ext cx="3108960" cy="1911096"/>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6" name="Picture Placeholder 43"/>
          <p:cNvSpPr>
            <a:spLocks noGrp="1"/>
          </p:cNvSpPr>
          <p:nvPr>
            <p:ph type="pic" sz="quarter" idx="12" hasCustomPrompt="1"/>
          </p:nvPr>
        </p:nvSpPr>
        <p:spPr bwMode="grayWhite">
          <a:xfrm>
            <a:off x="3054096" y="4007104"/>
            <a:ext cx="6126480" cy="1911096"/>
          </a:xfrm>
          <a:solidFill>
            <a:schemeClr val="bg2">
              <a:lumMod val="65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8"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20"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1"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2"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Quote Option 3">
    <p:spTree>
      <p:nvGrpSpPr>
        <p:cNvPr id="1" name=""/>
        <p:cNvGrpSpPr/>
        <p:nvPr/>
      </p:nvGrpSpPr>
      <p:grpSpPr>
        <a:xfrm>
          <a:off x="0" y="0"/>
          <a:ext cx="0" cy="0"/>
          <a:chOff x="0" y="0"/>
          <a:chExt cx="0" cy="0"/>
        </a:xfrm>
      </p:grpSpPr>
      <p:pic>
        <p:nvPicPr>
          <p:cNvPr id="21" name="Picture 2"/>
          <p:cNvPicPr>
            <a:picLocks noChangeAspect="1" noChangeArrowheads="1"/>
          </p:cNvPicPr>
          <p:nvPr/>
        </p:nvPicPr>
        <p:blipFill>
          <a:blip r:embed="rId2" cstate="email"/>
          <a:srcRect/>
          <a:stretch>
            <a:fillRect/>
          </a:stretch>
        </p:blipFill>
        <p:spPr bwMode="auto">
          <a:xfrm>
            <a:off x="-14288" y="2092325"/>
            <a:ext cx="5548313" cy="2395537"/>
          </a:xfrm>
          <a:prstGeom prst="rect">
            <a:avLst/>
          </a:prstGeom>
          <a:noFill/>
          <a:ln w="9525">
            <a:noFill/>
            <a:miter lim="800000"/>
            <a:headEnd/>
            <a:tailEnd/>
          </a:ln>
          <a:effectLst/>
        </p:spPr>
      </p:pic>
      <p:sp>
        <p:nvSpPr>
          <p:cNvPr id="14" name="Rectangle 13"/>
          <p:cNvSpPr/>
          <p:nvPr/>
        </p:nvSpPr>
        <p:spPr>
          <a:xfrm>
            <a:off x="5343525" y="4483100"/>
            <a:ext cx="3800476" cy="2374899"/>
          </a:xfrm>
          <a:prstGeom prst="rect">
            <a:avLst/>
          </a:prstGeom>
          <a:solidFill>
            <a:schemeClr val="bg2">
              <a:lumMod val="50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dirty="0" smtClean="0">
              <a:solidFill>
                <a:schemeClr val="tx1"/>
              </a:solidFill>
              <a:latin typeface="+mn-lt"/>
              <a:ea typeface="+mn-ea"/>
              <a:cs typeface="+mn-cs"/>
            </a:endParaRPr>
          </a:p>
        </p:txBody>
      </p:sp>
      <p:sp>
        <p:nvSpPr>
          <p:cNvPr id="16" name="Rectangle 15"/>
          <p:cNvSpPr/>
          <p:nvPr/>
        </p:nvSpPr>
        <p:spPr>
          <a:xfrm>
            <a:off x="5343525" y="-1"/>
            <a:ext cx="3800476" cy="2087563"/>
          </a:xfrm>
          <a:prstGeom prst="rect">
            <a:avLst/>
          </a:prstGeom>
          <a:solidFill>
            <a:schemeClr val="bg2">
              <a:lumMod val="50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dirty="0" smtClean="0">
              <a:solidFill>
                <a:schemeClr val="tx1"/>
              </a:solidFill>
              <a:latin typeface="+mn-lt"/>
              <a:ea typeface="+mn-ea"/>
              <a:cs typeface="+mn-cs"/>
            </a:endParaRPr>
          </a:p>
        </p:txBody>
      </p:sp>
      <p:sp>
        <p:nvSpPr>
          <p:cNvPr id="17" name="Rectangle 16"/>
          <p:cNvSpPr/>
          <p:nvPr/>
        </p:nvSpPr>
        <p:spPr>
          <a:xfrm>
            <a:off x="5343525" y="2095500"/>
            <a:ext cx="3800476" cy="2387599"/>
          </a:xfrm>
          <a:prstGeom prst="rect">
            <a:avLst/>
          </a:prstGeom>
          <a:solidFill>
            <a:schemeClr val="bg2">
              <a:lumMod val="65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dirty="0" smtClean="0">
              <a:solidFill>
                <a:schemeClr val="tx1"/>
              </a:solidFill>
              <a:latin typeface="+mn-lt"/>
              <a:ea typeface="+mn-ea"/>
              <a:cs typeface="+mn-cs"/>
            </a:endParaRPr>
          </a:p>
        </p:txBody>
      </p:sp>
      <p:sp>
        <p:nvSpPr>
          <p:cNvPr id="42" name="Text Placeholder 41"/>
          <p:cNvSpPr>
            <a:spLocks noGrp="1"/>
          </p:cNvSpPr>
          <p:nvPr>
            <p:ph type="body" sz="quarter" idx="10" hasCustomPrompt="1"/>
          </p:nvPr>
        </p:nvSpPr>
        <p:spPr bwMode="white">
          <a:xfrm>
            <a:off x="719138" y="2487613"/>
            <a:ext cx="3865562" cy="1512887"/>
          </a:xfrm>
        </p:spPr>
        <p:txBody>
          <a:bodyPr>
            <a:noAutofit/>
          </a:bodyPr>
          <a:lstStyle>
            <a:lvl1pPr marL="114300" indent="-118872" algn="l" defTabSz="814388" eaLnBrk="1" hangingPunct="1">
              <a:lnSpc>
                <a:spcPct val="95000"/>
              </a:lnSpc>
              <a:buNone/>
              <a:defRPr sz="1800">
                <a:solidFill>
                  <a:schemeClr val="bg1"/>
                </a:solidFill>
              </a:defRPr>
            </a:lvl1pPr>
          </a:lstStyle>
          <a:p>
            <a:pPr lvl="0"/>
            <a:r>
              <a:rPr lang="en-US" dirty="0" smtClean="0"/>
              <a:t>“Quote slide option three has text that is left aligned, set in Arial Regular with a point size of 18 points. Use no more than five lines of text per quote.”</a:t>
            </a:r>
          </a:p>
        </p:txBody>
      </p:sp>
      <p:sp>
        <p:nvSpPr>
          <p:cNvPr id="44" name="Text Placeholder 43"/>
          <p:cNvSpPr>
            <a:spLocks noGrp="1"/>
          </p:cNvSpPr>
          <p:nvPr>
            <p:ph type="body" sz="quarter" idx="11" hasCustomPrompt="1"/>
          </p:nvPr>
        </p:nvSpPr>
        <p:spPr>
          <a:xfrm>
            <a:off x="801688" y="4881563"/>
            <a:ext cx="3789362" cy="554266"/>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0183B7"/>
                </a:solidFill>
              </a:defRPr>
            </a:lvl1pPr>
          </a:lstStyle>
          <a:p>
            <a:pPr lvl="0"/>
            <a:r>
              <a:rPr lang="en-US" dirty="0" smtClean="0"/>
              <a:t>Source Name</a:t>
            </a:r>
            <a:br>
              <a:rPr lang="en-US" dirty="0" smtClean="0"/>
            </a:br>
            <a:r>
              <a:rPr lang="en-US" dirty="0" smtClean="0"/>
              <a:t>Company XYZ</a:t>
            </a:r>
            <a:endParaRPr lang="en-US" dirty="0"/>
          </a:p>
        </p:txBody>
      </p:sp>
      <p:sp>
        <p:nvSpPr>
          <p:cNvPr id="15" name="Picture Placeholder 43"/>
          <p:cNvSpPr>
            <a:spLocks noGrp="1"/>
          </p:cNvSpPr>
          <p:nvPr>
            <p:ph type="pic" sz="quarter" idx="14" hasCustomPrompt="1"/>
          </p:nvPr>
        </p:nvSpPr>
        <p:spPr bwMode="grayWhite">
          <a:xfrm>
            <a:off x="5343525" y="4368800"/>
            <a:ext cx="3800475" cy="2489200"/>
          </a:xfrm>
          <a:solidFill>
            <a:schemeClr val="bg2">
              <a:lumMod val="50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9" name="Picture Placeholder 43"/>
          <p:cNvSpPr>
            <a:spLocks noGrp="1"/>
          </p:cNvSpPr>
          <p:nvPr>
            <p:ph type="pic" sz="quarter" idx="13" hasCustomPrompt="1"/>
          </p:nvPr>
        </p:nvSpPr>
        <p:spPr bwMode="grayWhite">
          <a:xfrm>
            <a:off x="5343525" y="-1"/>
            <a:ext cx="3800475" cy="2095501"/>
          </a:xfrm>
          <a:solidFill>
            <a:schemeClr val="bg2">
              <a:lumMod val="50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0" name="Picture Placeholder 43"/>
          <p:cNvSpPr>
            <a:spLocks noGrp="1"/>
          </p:cNvSpPr>
          <p:nvPr>
            <p:ph type="pic" sz="quarter" idx="12" hasCustomPrompt="1"/>
          </p:nvPr>
        </p:nvSpPr>
        <p:spPr bwMode="grayWhite">
          <a:xfrm>
            <a:off x="5343525" y="2095500"/>
            <a:ext cx="3800475" cy="2374900"/>
          </a:xfrm>
          <a:solidFill>
            <a:schemeClr val="bg2">
              <a:lumMod val="65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8"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22"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23"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25"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ote Option 4">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email"/>
          <a:srcRect/>
          <a:stretch>
            <a:fillRect/>
          </a:stretch>
        </p:blipFill>
        <p:spPr bwMode="auto">
          <a:xfrm>
            <a:off x="-6350" y="2081213"/>
            <a:ext cx="9156700" cy="2389187"/>
          </a:xfrm>
          <a:prstGeom prst="rect">
            <a:avLst/>
          </a:prstGeom>
          <a:noFill/>
          <a:ln w="9525">
            <a:noFill/>
            <a:miter lim="800000"/>
            <a:headEnd/>
            <a:tailEnd/>
          </a:ln>
          <a:effectLst/>
        </p:spPr>
      </p:pic>
      <p:sp>
        <p:nvSpPr>
          <p:cNvPr id="42" name="Text Placeholder 41"/>
          <p:cNvSpPr>
            <a:spLocks noGrp="1"/>
          </p:cNvSpPr>
          <p:nvPr>
            <p:ph type="body" sz="quarter" idx="10" hasCustomPrompt="1"/>
          </p:nvPr>
        </p:nvSpPr>
        <p:spPr bwMode="white">
          <a:xfrm>
            <a:off x="677192" y="2487613"/>
            <a:ext cx="7585963" cy="1512887"/>
          </a:xfrm>
        </p:spPr>
        <p:txBody>
          <a:bodyPr>
            <a:noAutofit/>
          </a:bodyPr>
          <a:lstStyle>
            <a:lvl1pPr marL="114300" indent="-118872" algn="l" defTabSz="814388" eaLnBrk="1" hangingPunct="1">
              <a:lnSpc>
                <a:spcPct val="95000"/>
              </a:lnSpc>
              <a:buNone/>
              <a:defRPr sz="2400" baseline="0">
                <a:solidFill>
                  <a:schemeClr val="bg1"/>
                </a:solidFill>
              </a:defRPr>
            </a:lvl1pPr>
          </a:lstStyle>
          <a:p>
            <a:pPr lvl="0"/>
            <a:r>
              <a:rPr lang="en-US" dirty="0" smtClean="0"/>
              <a:t>“Quote slide option four has text that is left aligned, set in Arial Regular with a point size of 24 points. </a:t>
            </a:r>
            <a:r>
              <a:rPr lang="en-US" dirty="0" smtClean="0">
                <a:solidFill>
                  <a:srgbClr val="FFFFFF"/>
                </a:solidFill>
              </a:rPr>
              <a:t>The maximum quote length should not be more than four lines of text per quote</a:t>
            </a:r>
            <a:r>
              <a:rPr lang="en-US" dirty="0" smtClean="0"/>
              <a:t>.”</a:t>
            </a:r>
          </a:p>
        </p:txBody>
      </p:sp>
      <p:sp>
        <p:nvSpPr>
          <p:cNvPr id="44" name="Text Placeholder 43"/>
          <p:cNvSpPr>
            <a:spLocks noGrp="1"/>
          </p:cNvSpPr>
          <p:nvPr>
            <p:ph type="body" sz="quarter" idx="11" hasCustomPrompt="1"/>
          </p:nvPr>
        </p:nvSpPr>
        <p:spPr>
          <a:xfrm>
            <a:off x="801687" y="4881563"/>
            <a:ext cx="7461467" cy="554266"/>
          </a:xfrm>
        </p:spPr>
        <p:txBody>
          <a:bodyPr anchor="ctr" anchorCtr="0">
            <a:normAutofit/>
          </a:bodyPr>
          <a:lstStyle>
            <a:lvl1pPr marL="0" indent="0" algn="l" defTabSz="814388">
              <a:spcBef>
                <a:spcPct val="30000"/>
              </a:spcBef>
              <a:buClr>
                <a:schemeClr val="tx2"/>
              </a:buClr>
              <a:buSzPct val="100000"/>
              <a:buFont typeface="Wingdings" pitchFamily="2" charset="2"/>
              <a:buNone/>
              <a:defRPr sz="1600" b="0">
                <a:solidFill>
                  <a:srgbClr val="0183B7"/>
                </a:solidFill>
              </a:defRPr>
            </a:lvl1pPr>
          </a:lstStyle>
          <a:p>
            <a:pPr lvl="0"/>
            <a:r>
              <a:rPr lang="en-US" dirty="0" smtClean="0"/>
              <a:t>Source Name</a:t>
            </a:r>
            <a:br>
              <a:rPr lang="en-US" dirty="0" smtClean="0"/>
            </a:br>
            <a:r>
              <a:rPr lang="en-US" dirty="0" smtClean="0"/>
              <a:t>Company XYZ</a:t>
            </a:r>
            <a:endParaRPr lang="en-US" dirty="0"/>
          </a:p>
        </p:txBody>
      </p:sp>
      <p:sp>
        <p:nvSpPr>
          <p:cNvPr id="13"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14"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5"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6"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9" name="Title 1"/>
          <p:cNvSpPr>
            <a:spLocks noGrp="1"/>
          </p:cNvSpPr>
          <p:nvPr>
            <p:ph type="title" hasCustomPrompt="1"/>
          </p:nvPr>
        </p:nvSpPr>
        <p:spPr>
          <a:xfrm>
            <a:off x="793751" y="304800"/>
            <a:ext cx="7435849" cy="838200"/>
          </a:xfrm>
        </p:spPr>
        <p:txBody>
          <a:bodyPr/>
          <a:lstStyle>
            <a:lvl1pPr>
              <a:defRPr/>
            </a:lvl1pPr>
          </a:lstStyle>
          <a:p>
            <a:r>
              <a:rPr lang="en-US" dirty="0" smtClean="0"/>
              <a:t>Slide Title Goes Here</a:t>
            </a:r>
            <a:endParaRPr lang="en-US" dirty="0"/>
          </a:p>
        </p:txBody>
      </p:sp>
      <p:sp>
        <p:nvSpPr>
          <p:cNvPr id="36" name="Chart Placeholder 35"/>
          <p:cNvSpPr>
            <a:spLocks noGrp="1"/>
          </p:cNvSpPr>
          <p:nvPr>
            <p:ph type="chart" sz="quarter" idx="10"/>
          </p:nvPr>
        </p:nvSpPr>
        <p:spPr>
          <a:xfrm>
            <a:off x="636591" y="1625147"/>
            <a:ext cx="7807322" cy="3803196"/>
          </a:xfrm>
        </p:spPr>
        <p:txBody>
          <a:bodyPr anchor="ctr" anchorCtr="1"/>
          <a:lstStyle>
            <a:lvl1pPr>
              <a:buNone/>
              <a:defRPr/>
            </a:lvl1pPr>
          </a:lstStyle>
          <a:p>
            <a:r>
              <a:rPr lang="en-US" smtClean="0"/>
              <a:t>Click icon to add chart</a:t>
            </a:r>
            <a:endParaRPr lang="en-US"/>
          </a:p>
        </p:txBody>
      </p:sp>
      <p:sp>
        <p:nvSpPr>
          <p:cNvPr id="5" name="Text Placeholder 9"/>
          <p:cNvSpPr>
            <a:spLocks noGrp="1"/>
          </p:cNvSpPr>
          <p:nvPr>
            <p:ph type="body" sz="quarter" idx="11" hasCustomPrompt="1"/>
          </p:nvPr>
        </p:nvSpPr>
        <p:spPr>
          <a:xfrm>
            <a:off x="793750" y="6372423"/>
            <a:ext cx="7461250"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6" name="Table Placeholder 5"/>
          <p:cNvSpPr>
            <a:spLocks noGrp="1"/>
          </p:cNvSpPr>
          <p:nvPr>
            <p:ph type="tbl" sz="quarter" idx="11"/>
          </p:nvPr>
        </p:nvSpPr>
        <p:spPr>
          <a:xfrm>
            <a:off x="798286" y="1625373"/>
            <a:ext cx="7474857" cy="4281941"/>
          </a:xfrm>
        </p:spPr>
        <p:txBody>
          <a:bodyPr anchor="ctr" anchorCtr="1"/>
          <a:lstStyle>
            <a:lvl1pPr>
              <a:buNone/>
              <a:defRPr/>
            </a:lvl1pPr>
          </a:lstStyle>
          <a:p>
            <a:r>
              <a:rPr lang="en-US" smtClean="0"/>
              <a:t>Click icon to add table</a:t>
            </a:r>
            <a:endParaRPr lang="en-US"/>
          </a:p>
        </p:txBody>
      </p:sp>
      <p:sp>
        <p:nvSpPr>
          <p:cNvPr id="39" name="Title 1"/>
          <p:cNvSpPr>
            <a:spLocks noGrp="1"/>
          </p:cNvSpPr>
          <p:nvPr>
            <p:ph type="title" hasCustomPrompt="1"/>
          </p:nvPr>
        </p:nvSpPr>
        <p:spPr>
          <a:xfrm>
            <a:off x="793751" y="304800"/>
            <a:ext cx="7435849" cy="838200"/>
          </a:xfrm>
        </p:spPr>
        <p:txBody>
          <a:bodyPr/>
          <a:lstStyle>
            <a:lvl1pPr>
              <a:defRPr/>
            </a:lvl1pPr>
          </a:lstStyle>
          <a:p>
            <a:r>
              <a:rPr lang="en-US" dirty="0" smtClean="0"/>
              <a:t>Slide Title Goes Here</a:t>
            </a:r>
            <a:endParaRPr lang="en-US" dirty="0"/>
          </a:p>
        </p:txBody>
      </p:sp>
      <p:sp>
        <p:nvSpPr>
          <p:cNvPr id="5" name="Text Placeholder 9"/>
          <p:cNvSpPr>
            <a:spLocks noGrp="1"/>
          </p:cNvSpPr>
          <p:nvPr>
            <p:ph type="body" sz="quarter" idx="12" hasCustomPrompt="1"/>
          </p:nvPr>
        </p:nvSpPr>
        <p:spPr>
          <a:xfrm>
            <a:off x="793750" y="6372423"/>
            <a:ext cx="7461250"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Segue Option 1">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email"/>
          <a:srcRect/>
          <a:stretch>
            <a:fillRect/>
          </a:stretch>
        </p:blipFill>
        <p:spPr bwMode="auto">
          <a:xfrm>
            <a:off x="0" y="2085749"/>
            <a:ext cx="5486400" cy="2389187"/>
          </a:xfrm>
          <a:prstGeom prst="rect">
            <a:avLst/>
          </a:prstGeom>
          <a:noFill/>
          <a:ln w="9525">
            <a:noFill/>
            <a:miter lim="800000"/>
            <a:headEnd/>
            <a:tailEnd/>
          </a:ln>
          <a:effectLst/>
        </p:spPr>
      </p:pic>
      <p:sp>
        <p:nvSpPr>
          <p:cNvPr id="10" name="Rectangle 9"/>
          <p:cNvSpPr/>
          <p:nvPr/>
        </p:nvSpPr>
        <p:spPr>
          <a:xfrm>
            <a:off x="5362099" y="0"/>
            <a:ext cx="3781901" cy="6858000"/>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ctrTitle" hasCustomPrompt="1"/>
          </p:nvPr>
        </p:nvSpPr>
        <p:spPr bwMode="white">
          <a:xfrm>
            <a:off x="786765" y="2774950"/>
            <a:ext cx="3792855"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8" name="Picture Placeholder 43"/>
          <p:cNvSpPr>
            <a:spLocks noGrp="1"/>
          </p:cNvSpPr>
          <p:nvPr>
            <p:ph type="pic" sz="quarter" idx="12" hasCustomPrompt="1"/>
          </p:nvPr>
        </p:nvSpPr>
        <p:spPr>
          <a:xfrm>
            <a:off x="5349240" y="0"/>
            <a:ext cx="3794760" cy="6858000"/>
          </a:xfrm>
          <a:solidFill>
            <a:srgbClr val="8E8E95"/>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9"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11"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3"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Segue Option 2">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2" cstate="email"/>
          <a:srcRect/>
          <a:stretch>
            <a:fillRect/>
          </a:stretch>
        </p:blipFill>
        <p:spPr bwMode="auto">
          <a:xfrm>
            <a:off x="0" y="2085749"/>
            <a:ext cx="5486400" cy="2389187"/>
          </a:xfrm>
          <a:prstGeom prst="rect">
            <a:avLst/>
          </a:prstGeom>
          <a:noFill/>
          <a:ln w="9525">
            <a:noFill/>
            <a:miter lim="800000"/>
            <a:headEnd/>
            <a:tailEnd/>
          </a:ln>
          <a:effectLst/>
        </p:spPr>
      </p:pic>
      <p:sp>
        <p:nvSpPr>
          <p:cNvPr id="7" name="Rectangle 6"/>
          <p:cNvSpPr/>
          <p:nvPr/>
        </p:nvSpPr>
        <p:spPr>
          <a:xfrm>
            <a:off x="5362099" y="0"/>
            <a:ext cx="3781901" cy="6858000"/>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itle 1"/>
          <p:cNvSpPr>
            <a:spLocks noGrp="1"/>
          </p:cNvSpPr>
          <p:nvPr>
            <p:ph type="ctrTitle" hasCustomPrompt="1"/>
          </p:nvPr>
        </p:nvSpPr>
        <p:spPr bwMode="white">
          <a:xfrm>
            <a:off x="786765" y="2774950"/>
            <a:ext cx="3792855"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11" name="Picture Placeholder 43"/>
          <p:cNvSpPr>
            <a:spLocks noGrp="1"/>
          </p:cNvSpPr>
          <p:nvPr>
            <p:ph type="pic" sz="quarter" idx="12" hasCustomPrompt="1"/>
          </p:nvPr>
        </p:nvSpPr>
        <p:spPr>
          <a:xfrm>
            <a:off x="5349240" y="0"/>
            <a:ext cx="3794760" cy="6858000"/>
          </a:xfrm>
          <a:solidFill>
            <a:srgbClr val="8E8E95"/>
          </a:solidFill>
        </p:spPr>
        <p:txBody>
          <a:bodyPr anchor="ctr" anchorCtr="1"/>
          <a:lstStyle>
            <a:lvl1pPr>
              <a:buNone/>
              <a:defRPr/>
            </a:lvl1pPr>
          </a:lstStyle>
          <a:p>
            <a:r>
              <a:rPr lang="en-US" dirty="0" smtClean="0"/>
              <a:t>Photo Goes Here</a:t>
            </a:r>
            <a:endParaRPr lang="en-US" dirty="0"/>
          </a:p>
        </p:txBody>
      </p:sp>
      <p:sp>
        <p:nvSpPr>
          <p:cNvPr id="17" name="Rectangle 10"/>
          <p:cNvSpPr>
            <a:spLocks noChangeArrowheads="1"/>
          </p:cNvSpPr>
          <p:nvPr/>
        </p:nvSpPr>
        <p:spPr bwMode="white">
          <a:xfrm>
            <a:off x="5343525" y="0"/>
            <a:ext cx="3800474" cy="2087880"/>
          </a:xfrm>
          <a:prstGeom prst="rect">
            <a:avLst/>
          </a:prstGeom>
          <a:solidFill>
            <a:srgbClr val="FFFFFF">
              <a:alpha val="30000"/>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18" name="Rectangle 10"/>
          <p:cNvSpPr>
            <a:spLocks noChangeArrowheads="1"/>
          </p:cNvSpPr>
          <p:nvPr/>
        </p:nvSpPr>
        <p:spPr bwMode="white">
          <a:xfrm>
            <a:off x="5343525" y="4464050"/>
            <a:ext cx="3800474" cy="2393950"/>
          </a:xfrm>
          <a:prstGeom prst="rect">
            <a:avLst/>
          </a:prstGeom>
          <a:solidFill>
            <a:srgbClr val="FFFFFF">
              <a:alpha val="30000"/>
            </a:srgb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13"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15"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6"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Segue Option 3">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cstate="email"/>
          <a:srcRect/>
          <a:stretch>
            <a:fillRect/>
          </a:stretch>
        </p:blipFill>
        <p:spPr bwMode="auto">
          <a:xfrm>
            <a:off x="0" y="2085749"/>
            <a:ext cx="5486400" cy="2389187"/>
          </a:xfrm>
          <a:prstGeom prst="rect">
            <a:avLst/>
          </a:prstGeom>
          <a:noFill/>
          <a:ln w="9525">
            <a:noFill/>
            <a:miter lim="800000"/>
            <a:headEnd/>
            <a:tailEnd/>
          </a:ln>
          <a:effectLst/>
        </p:spPr>
      </p:pic>
      <p:sp>
        <p:nvSpPr>
          <p:cNvPr id="10" name="Rectangle 9"/>
          <p:cNvSpPr/>
          <p:nvPr/>
        </p:nvSpPr>
        <p:spPr>
          <a:xfrm>
            <a:off x="5343525" y="-1"/>
            <a:ext cx="3800476" cy="2276476"/>
          </a:xfrm>
          <a:prstGeom prst="rect">
            <a:avLst/>
          </a:prstGeom>
          <a:solidFill>
            <a:schemeClr val="bg2">
              <a:lumMod val="50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dirty="0" smtClean="0">
              <a:solidFill>
                <a:schemeClr val="tx1"/>
              </a:solidFill>
              <a:latin typeface="+mn-lt"/>
              <a:ea typeface="+mn-ea"/>
              <a:cs typeface="+mn-cs"/>
            </a:endParaRPr>
          </a:p>
        </p:txBody>
      </p:sp>
      <p:sp>
        <p:nvSpPr>
          <p:cNvPr id="19" name="Picture Placeholder 43"/>
          <p:cNvSpPr>
            <a:spLocks noGrp="1"/>
          </p:cNvSpPr>
          <p:nvPr>
            <p:ph type="pic" sz="quarter" idx="13" hasCustomPrompt="1"/>
          </p:nvPr>
        </p:nvSpPr>
        <p:spPr bwMode="grayWhite">
          <a:xfrm>
            <a:off x="5343525" y="-1"/>
            <a:ext cx="3800475" cy="2095501"/>
          </a:xfrm>
          <a:solidFill>
            <a:schemeClr val="bg2">
              <a:lumMod val="50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9" name="Rectangle 8"/>
          <p:cNvSpPr/>
          <p:nvPr/>
        </p:nvSpPr>
        <p:spPr>
          <a:xfrm>
            <a:off x="5343525" y="4483100"/>
            <a:ext cx="3800476" cy="2374899"/>
          </a:xfrm>
          <a:prstGeom prst="rect">
            <a:avLst/>
          </a:prstGeom>
          <a:solidFill>
            <a:schemeClr val="bg2">
              <a:lumMod val="50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dirty="0" smtClean="0">
              <a:solidFill>
                <a:schemeClr val="tx1"/>
              </a:solidFill>
              <a:latin typeface="+mn-lt"/>
              <a:ea typeface="+mn-ea"/>
              <a:cs typeface="+mn-cs"/>
            </a:endParaRPr>
          </a:p>
        </p:txBody>
      </p:sp>
      <p:sp>
        <p:nvSpPr>
          <p:cNvPr id="11" name="Rectangle 10"/>
          <p:cNvSpPr/>
          <p:nvPr/>
        </p:nvSpPr>
        <p:spPr>
          <a:xfrm>
            <a:off x="5343525" y="2095500"/>
            <a:ext cx="3800476" cy="2387599"/>
          </a:xfrm>
          <a:prstGeom prst="rect">
            <a:avLst/>
          </a:prstGeom>
          <a:solidFill>
            <a:schemeClr val="bg2">
              <a:lumMod val="65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dirty="0" smtClean="0">
              <a:solidFill>
                <a:schemeClr val="tx1"/>
              </a:solidFill>
              <a:latin typeface="+mn-lt"/>
              <a:ea typeface="+mn-ea"/>
              <a:cs typeface="+mn-cs"/>
            </a:endParaRPr>
          </a:p>
        </p:txBody>
      </p:sp>
      <p:sp>
        <p:nvSpPr>
          <p:cNvPr id="2" name="Title 1"/>
          <p:cNvSpPr>
            <a:spLocks noGrp="1"/>
          </p:cNvSpPr>
          <p:nvPr>
            <p:ph type="ctrTitle" hasCustomPrompt="1"/>
          </p:nvPr>
        </p:nvSpPr>
        <p:spPr bwMode="white">
          <a:xfrm>
            <a:off x="786765" y="2774950"/>
            <a:ext cx="3792855" cy="1022350"/>
          </a:xfrm>
        </p:spPr>
        <p:txBody>
          <a:bodyPr anchor="ctr" anchorCtr="0"/>
          <a:lstStyle>
            <a:lvl1pPr>
              <a:defRPr b="0">
                <a:solidFill>
                  <a:schemeClr val="bg2"/>
                </a:solidFill>
              </a:defRPr>
            </a:lvl1pPr>
          </a:lstStyle>
          <a:p>
            <a:r>
              <a:rPr lang="en-US" dirty="0" smtClean="0"/>
              <a:t>Segue Text Here</a:t>
            </a:r>
            <a:endParaRPr lang="en-US" dirty="0"/>
          </a:p>
        </p:txBody>
      </p:sp>
      <p:sp>
        <p:nvSpPr>
          <p:cNvPr id="18" name="Picture Placeholder 43"/>
          <p:cNvSpPr>
            <a:spLocks noGrp="1"/>
          </p:cNvSpPr>
          <p:nvPr>
            <p:ph type="pic" sz="quarter" idx="14" hasCustomPrompt="1"/>
          </p:nvPr>
        </p:nvSpPr>
        <p:spPr bwMode="grayWhite">
          <a:xfrm>
            <a:off x="5343525" y="4368800"/>
            <a:ext cx="3800475" cy="2489200"/>
          </a:xfrm>
          <a:solidFill>
            <a:schemeClr val="bg2">
              <a:lumMod val="50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0" name="Picture Placeholder 43"/>
          <p:cNvSpPr>
            <a:spLocks noGrp="1"/>
          </p:cNvSpPr>
          <p:nvPr>
            <p:ph type="pic" sz="quarter" idx="12" hasCustomPrompt="1"/>
          </p:nvPr>
        </p:nvSpPr>
        <p:spPr bwMode="grayWhite">
          <a:xfrm>
            <a:off x="5343525" y="2095500"/>
            <a:ext cx="3800475" cy="2374900"/>
          </a:xfrm>
          <a:solidFill>
            <a:schemeClr val="bg2">
              <a:lumMod val="65000"/>
            </a:schemeClr>
          </a:solidFill>
          <a:ln w="19050">
            <a:solidFill>
              <a:schemeClr val="bg1"/>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12"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14"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5"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Segue Option 4">
    <p:spTree>
      <p:nvGrpSpPr>
        <p:cNvPr id="1" name=""/>
        <p:cNvGrpSpPr/>
        <p:nvPr/>
      </p:nvGrpSpPr>
      <p:grpSpPr>
        <a:xfrm>
          <a:off x="0" y="0"/>
          <a:ext cx="0" cy="0"/>
          <a:chOff x="0" y="0"/>
          <a:chExt cx="0" cy="0"/>
        </a:xfrm>
      </p:grpSpPr>
      <p:sp>
        <p:nvSpPr>
          <p:cNvPr id="7" name="Rectangle 6"/>
          <p:cNvSpPr/>
          <p:nvPr/>
        </p:nvSpPr>
        <p:spPr>
          <a:xfrm>
            <a:off x="-18585" y="1648223"/>
            <a:ext cx="9181171" cy="2367725"/>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43"/>
          <p:cNvSpPr>
            <a:spLocks noGrp="1"/>
          </p:cNvSpPr>
          <p:nvPr>
            <p:ph type="pic" sz="quarter" idx="12" hasCustomPrompt="1"/>
          </p:nvPr>
        </p:nvSpPr>
        <p:spPr bwMode="grayWhite">
          <a:xfrm>
            <a:off x="-45720" y="1647063"/>
            <a:ext cx="9235440" cy="2359152"/>
          </a:xfrm>
          <a:solidFill>
            <a:srgbClr val="8E8E95"/>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1" name="Title 1"/>
          <p:cNvSpPr>
            <a:spLocks noGrp="1"/>
          </p:cNvSpPr>
          <p:nvPr>
            <p:ph type="ctrTitle" hasCustomPrompt="1"/>
          </p:nvPr>
        </p:nvSpPr>
        <p:spPr>
          <a:xfrm>
            <a:off x="774699" y="4298950"/>
            <a:ext cx="5330825" cy="1022350"/>
          </a:xfrm>
        </p:spPr>
        <p:txBody>
          <a:bodyPr anchor="ctr" anchorCtr="0"/>
          <a:lstStyle>
            <a:lvl1pPr>
              <a:defRPr b="0">
                <a:solidFill>
                  <a:schemeClr val="tx1"/>
                </a:solidFill>
              </a:defRPr>
            </a:lvl1pPr>
          </a:lstStyle>
          <a:p>
            <a:r>
              <a:rPr lang="en-US" dirty="0" smtClean="0"/>
              <a:t>Segue Text Here</a:t>
            </a:r>
            <a:endParaRPr lang="en-US" dirty="0"/>
          </a:p>
        </p:txBody>
      </p:sp>
      <p:sp>
        <p:nvSpPr>
          <p:cNvPr id="15"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16"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7"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8"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Vertical 1">
    <p:spTree>
      <p:nvGrpSpPr>
        <p:cNvPr id="1" name=""/>
        <p:cNvGrpSpPr/>
        <p:nvPr/>
      </p:nvGrpSpPr>
      <p:grpSpPr>
        <a:xfrm>
          <a:off x="0" y="0"/>
          <a:ext cx="0" cy="0"/>
          <a:chOff x="0" y="0"/>
          <a:chExt cx="0" cy="0"/>
        </a:xfrm>
      </p:grpSpPr>
      <p:sp>
        <p:nvSpPr>
          <p:cNvPr id="43" name="Rectangle 3"/>
          <p:cNvSpPr>
            <a:spLocks noChangeArrowheads="1"/>
          </p:cNvSpPr>
          <p:nvPr/>
        </p:nvSpPr>
        <p:spPr bwMode="hidden">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pic>
        <p:nvPicPr>
          <p:cNvPr id="1026" name="Picture 2"/>
          <p:cNvPicPr>
            <a:picLocks noChangeAspect="1" noChangeArrowheads="1"/>
          </p:cNvPicPr>
          <p:nvPr/>
        </p:nvPicPr>
        <p:blipFill>
          <a:blip r:embed="rId2" cstate="email"/>
          <a:srcRect/>
          <a:stretch>
            <a:fillRect/>
          </a:stretch>
        </p:blipFill>
        <p:spPr bwMode="auto">
          <a:xfrm>
            <a:off x="-9525" y="2081213"/>
            <a:ext cx="5371624" cy="2389187"/>
          </a:xfrm>
          <a:prstGeom prst="rect">
            <a:avLst/>
          </a:prstGeom>
          <a:noFill/>
          <a:ln w="9525">
            <a:noFill/>
            <a:miter lim="800000"/>
            <a:headEnd/>
            <a:tailEnd/>
          </a:ln>
          <a:effectLst/>
        </p:spPr>
      </p:pic>
      <p:sp>
        <p:nvSpPr>
          <p:cNvPr id="3" name="Subtitle 2"/>
          <p:cNvSpPr>
            <a:spLocks noGrp="1"/>
          </p:cNvSpPr>
          <p:nvPr>
            <p:ph type="subTitle" idx="1" hasCustomPrompt="1"/>
          </p:nvPr>
        </p:nvSpPr>
        <p:spPr>
          <a:xfrm>
            <a:off x="650874" y="4733925"/>
            <a:ext cx="4454526" cy="3714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grpSp>
        <p:nvGrpSpPr>
          <p:cNvPr id="4" name="Group 7"/>
          <p:cNvGrpSpPr>
            <a:grpSpLocks/>
          </p:cNvGrpSpPr>
          <p:nvPr/>
        </p:nvGrpSpPr>
        <p:grpSpPr bwMode="black">
          <a:xfrm>
            <a:off x="609600" y="525463"/>
            <a:ext cx="1447800" cy="769937"/>
            <a:chOff x="3272" y="1316"/>
            <a:chExt cx="1889" cy="1002"/>
          </a:xfrm>
        </p:grpSpPr>
        <p:sp>
          <p:nvSpPr>
            <p:cNvPr id="9" name="AutoShape 8"/>
            <p:cNvSpPr>
              <a:spLocks noChangeAspect="1" noChangeArrowheads="1" noTextEdit="1"/>
            </p:cNvSpPr>
            <p:nvPr/>
          </p:nvSpPr>
          <p:spPr bwMode="black">
            <a:xfrm>
              <a:off x="3272" y="1316"/>
              <a:ext cx="1889" cy="1002"/>
            </a:xfrm>
            <a:prstGeom prst="rect">
              <a:avLst/>
            </a:prstGeom>
            <a:noFill/>
            <a:ln w="9525">
              <a:noFill/>
              <a:miter lim="800000"/>
              <a:headEnd/>
              <a:tailEnd/>
            </a:ln>
          </p:spPr>
          <p:txBody>
            <a:bodyPr/>
            <a:lstStyle/>
            <a:p>
              <a:endParaRPr lang="en-US"/>
            </a:p>
          </p:txBody>
        </p:sp>
        <p:sp>
          <p:nvSpPr>
            <p:cNvPr id="10" name="Rectangle 9"/>
            <p:cNvSpPr>
              <a:spLocks noChangeArrowheads="1"/>
            </p:cNvSpPr>
            <p:nvPr/>
          </p:nvSpPr>
          <p:spPr bwMode="black">
            <a:xfrm>
              <a:off x="3803" y="1980"/>
              <a:ext cx="86" cy="325"/>
            </a:xfrm>
            <a:prstGeom prst="rect">
              <a:avLst/>
            </a:prstGeom>
            <a:solidFill>
              <a:srgbClr val="B21A1A"/>
            </a:solidFill>
            <a:ln w="9525">
              <a:noFill/>
              <a:miter lim="800000"/>
              <a:headEnd/>
              <a:tailEnd/>
            </a:ln>
          </p:spPr>
          <p:txBody>
            <a:bodyPr/>
            <a:lstStyle/>
            <a:p>
              <a:endParaRPr lang="en-US"/>
            </a:p>
          </p:txBody>
        </p:sp>
        <p:sp>
          <p:nvSpPr>
            <p:cNvPr id="11" name="Freeform 10"/>
            <p:cNvSpPr>
              <a:spLocks/>
            </p:cNvSpPr>
            <p:nvPr/>
          </p:nvSpPr>
          <p:spPr bwMode="black">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2" name="Freeform 11"/>
            <p:cNvSpPr>
              <a:spLocks/>
            </p:cNvSpPr>
            <p:nvPr/>
          </p:nvSpPr>
          <p:spPr bwMode="black">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3" name="Freeform 12"/>
            <p:cNvSpPr>
              <a:spLocks noEditPoints="1"/>
            </p:cNvSpPr>
            <p:nvPr/>
          </p:nvSpPr>
          <p:spPr bwMode="black">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4" name="Freeform 13"/>
            <p:cNvSpPr>
              <a:spLocks/>
            </p:cNvSpPr>
            <p:nvPr/>
          </p:nvSpPr>
          <p:spPr bwMode="black">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5" name="Freeform 14"/>
            <p:cNvSpPr>
              <a:spLocks/>
            </p:cNvSpPr>
            <p:nvPr/>
          </p:nvSpPr>
          <p:spPr bwMode="black">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16" name="Freeform 15"/>
            <p:cNvSpPr>
              <a:spLocks/>
            </p:cNvSpPr>
            <p:nvPr/>
          </p:nvSpPr>
          <p:spPr bwMode="black">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17" name="Freeform 16"/>
            <p:cNvSpPr>
              <a:spLocks/>
            </p:cNvSpPr>
            <p:nvPr/>
          </p:nvSpPr>
          <p:spPr bwMode="black">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18" name="Freeform 17"/>
            <p:cNvSpPr>
              <a:spLocks/>
            </p:cNvSpPr>
            <p:nvPr/>
          </p:nvSpPr>
          <p:spPr bwMode="black">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19" name="Freeform 18"/>
            <p:cNvSpPr>
              <a:spLocks/>
            </p:cNvSpPr>
            <p:nvPr/>
          </p:nvSpPr>
          <p:spPr bwMode="black">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black">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black">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black">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black">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2" name="Title 1"/>
          <p:cNvSpPr>
            <a:spLocks noGrp="1"/>
          </p:cNvSpPr>
          <p:nvPr>
            <p:ph type="ctrTitle" hasCustomPrompt="1"/>
          </p:nvPr>
        </p:nvSpPr>
        <p:spPr bwMode="white">
          <a:xfrm>
            <a:off x="650875" y="2774950"/>
            <a:ext cx="4454526" cy="1022350"/>
          </a:xfrm>
        </p:spPr>
        <p:txBody>
          <a:bodyPr anchor="ctr" anchorCtr="0"/>
          <a:lstStyle>
            <a:lvl1pPr>
              <a:defRPr b="0">
                <a:solidFill>
                  <a:schemeClr val="bg2"/>
                </a:solidFill>
              </a:defRPr>
            </a:lvl1pPr>
          </a:lstStyle>
          <a:p>
            <a:r>
              <a:rPr lang="en-US" dirty="0" smtClean="0"/>
              <a:t>Presentation Title Goes Here</a:t>
            </a:r>
            <a:endParaRPr lang="en-US" dirty="0"/>
          </a:p>
        </p:txBody>
      </p:sp>
      <p:sp>
        <p:nvSpPr>
          <p:cNvPr id="29" name="Rectangle 28"/>
          <p:cNvSpPr/>
          <p:nvPr/>
        </p:nvSpPr>
        <p:spPr>
          <a:xfrm>
            <a:off x="5362099" y="0"/>
            <a:ext cx="3781901" cy="6858000"/>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icture Placeholder 43"/>
          <p:cNvSpPr>
            <a:spLocks noGrp="1"/>
          </p:cNvSpPr>
          <p:nvPr>
            <p:ph type="pic" sz="quarter" idx="12" hasCustomPrompt="1"/>
          </p:nvPr>
        </p:nvSpPr>
        <p:spPr>
          <a:xfrm>
            <a:off x="5349240" y="0"/>
            <a:ext cx="3794760" cy="6858000"/>
          </a:xfrm>
          <a:solidFill>
            <a:srgbClr val="8E8E95"/>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Segue Option 5">
    <p:spTree>
      <p:nvGrpSpPr>
        <p:cNvPr id="1" name=""/>
        <p:cNvGrpSpPr/>
        <p:nvPr/>
      </p:nvGrpSpPr>
      <p:grpSpPr>
        <a:xfrm>
          <a:off x="0" y="0"/>
          <a:ext cx="0" cy="0"/>
          <a:chOff x="0" y="0"/>
          <a:chExt cx="0" cy="0"/>
        </a:xfrm>
      </p:grpSpPr>
      <p:sp>
        <p:nvSpPr>
          <p:cNvPr id="26" name="Rectangle 3"/>
          <p:cNvSpPr>
            <a:spLocks noChangeArrowheads="1"/>
          </p:cNvSpPr>
          <p:nvPr/>
        </p:nvSpPr>
        <p:spPr bwMode="hidden">
          <a:xfrm>
            <a:off x="0" y="3992880"/>
            <a:ext cx="9144000" cy="1184910"/>
          </a:xfrm>
          <a:prstGeom prst="rect">
            <a:avLst/>
          </a:prstGeom>
          <a:gradFill rotWithShape="1">
            <a:gsLst>
              <a:gs pos="0">
                <a:srgbClr val="8E8E95">
                  <a:alpha val="49804"/>
                </a:srgbClr>
              </a:gs>
              <a:gs pos="100000">
                <a:srgbClr val="8E8E95">
                  <a:gamma/>
                  <a:shade val="46275"/>
                  <a:invGamma/>
                  <a:alpha val="0"/>
                </a:srgbClr>
              </a:gs>
            </a:gsLst>
            <a:lin ang="5400000" scaled="1"/>
          </a:gradFill>
          <a:ln w="9525" algn="ctr">
            <a:noFill/>
            <a:miter lim="800000"/>
            <a:headEnd/>
            <a:tailEnd/>
          </a:ln>
          <a:effectLst/>
        </p:spPr>
        <p:txBody>
          <a:bodyPr lIns="82124" tIns="41061" rIns="82124" bIns="41061" anchor="ctr"/>
          <a:lstStyle/>
          <a:p>
            <a:endParaRPr lang="en-US">
              <a:solidFill>
                <a:srgbClr val="FFFFFF"/>
              </a:solidFill>
            </a:endParaRPr>
          </a:p>
        </p:txBody>
      </p:sp>
      <p:sp>
        <p:nvSpPr>
          <p:cNvPr id="11" name="Rectangle 10"/>
          <p:cNvSpPr/>
          <p:nvPr/>
        </p:nvSpPr>
        <p:spPr>
          <a:xfrm>
            <a:off x="-18585" y="1645920"/>
            <a:ext cx="9181171" cy="2367725"/>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43"/>
          <p:cNvSpPr>
            <a:spLocks noGrp="1"/>
          </p:cNvSpPr>
          <p:nvPr>
            <p:ph type="pic" sz="quarter" idx="12" hasCustomPrompt="1"/>
          </p:nvPr>
        </p:nvSpPr>
        <p:spPr bwMode="grayWhite">
          <a:xfrm>
            <a:off x="-45720" y="1647063"/>
            <a:ext cx="9235440" cy="2359152"/>
          </a:xfrm>
          <a:solidFill>
            <a:srgbClr val="8E8E95"/>
          </a:solidFill>
          <a:ln w="19050">
            <a:solidFill>
              <a:srgbClr val="C0C0C4"/>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25" name="Title 1"/>
          <p:cNvSpPr>
            <a:spLocks noGrp="1"/>
          </p:cNvSpPr>
          <p:nvPr>
            <p:ph type="ctrTitle" hasCustomPrompt="1"/>
          </p:nvPr>
        </p:nvSpPr>
        <p:spPr>
          <a:xfrm>
            <a:off x="774700" y="4298950"/>
            <a:ext cx="5321300" cy="1022350"/>
          </a:xfrm>
        </p:spPr>
        <p:txBody>
          <a:bodyPr anchor="ctr" anchorCtr="0"/>
          <a:lstStyle>
            <a:lvl1pPr>
              <a:defRPr b="0">
                <a:solidFill>
                  <a:schemeClr val="tx1"/>
                </a:solidFill>
              </a:defRPr>
            </a:lvl1pPr>
          </a:lstStyle>
          <a:p>
            <a:r>
              <a:rPr lang="en-US" dirty="0" smtClean="0"/>
              <a:t>Segue Text Here</a:t>
            </a:r>
            <a:endParaRPr lang="en-US" dirty="0"/>
          </a:p>
        </p:txBody>
      </p:sp>
      <p:sp>
        <p:nvSpPr>
          <p:cNvPr id="13" name="Rectangle 4"/>
          <p:cNvSpPr>
            <a:spLocks noChangeArrowheads="1"/>
          </p:cNvSpPr>
          <p:nvPr/>
        </p:nvSpPr>
        <p:spPr bwMode="ltGray">
          <a:xfrm>
            <a:off x="2206625" y="6634163"/>
            <a:ext cx="2022475" cy="188912"/>
          </a:xfrm>
          <a:prstGeom prst="rect">
            <a:avLst/>
          </a:prstGeom>
          <a:noFill/>
          <a:ln w="9525">
            <a:noFill/>
            <a:miter lim="800000"/>
            <a:headEnd/>
            <a:tailEnd/>
          </a:ln>
          <a:effectLst/>
        </p:spPr>
        <p:txBody>
          <a:bodyPr wrap="none" lIns="82124" tIns="41061" rIns="82124" bIns="41061" anchor="b" anchorCtr="1">
            <a:spAutoFit/>
          </a:bodyPr>
          <a:lstStyle/>
          <a:p>
            <a:pPr algn="l" defTabSz="814388">
              <a:lnSpc>
                <a:spcPct val="100000"/>
              </a:lnSpc>
            </a:pPr>
            <a:r>
              <a:rPr lang="en-US" sz="700">
                <a:solidFill>
                  <a:srgbClr val="8E8E95"/>
                </a:solidFill>
              </a:rPr>
              <a:t>© 2009 Cisco Systems, Inc. All rights reserved.</a:t>
            </a:r>
          </a:p>
        </p:txBody>
      </p:sp>
      <p:sp>
        <p:nvSpPr>
          <p:cNvPr id="16" name="Rectangle 5"/>
          <p:cNvSpPr>
            <a:spLocks noChangeArrowheads="1"/>
          </p:cNvSpPr>
          <p:nvPr/>
        </p:nvSpPr>
        <p:spPr bwMode="ltGray">
          <a:xfrm>
            <a:off x="4546600" y="6634163"/>
            <a:ext cx="877887" cy="188912"/>
          </a:xfrm>
          <a:prstGeom prst="rect">
            <a:avLst/>
          </a:prstGeom>
          <a:noFill/>
          <a:ln w="9525">
            <a:noFill/>
            <a:miter lim="800000"/>
            <a:headEnd/>
            <a:tailEnd/>
          </a:ln>
          <a:effectLst/>
        </p:spPr>
        <p:txBody>
          <a:bodyPr wrap="none" lIns="82124" tIns="41061" rIns="82124" bIns="41061" anchor="b">
            <a:spAutoFit/>
          </a:bodyPr>
          <a:lstStyle/>
          <a:p>
            <a:pPr algn="r" defTabSz="814388">
              <a:lnSpc>
                <a:spcPct val="100000"/>
              </a:lnSpc>
            </a:pPr>
            <a:r>
              <a:rPr lang="en-US" sz="700" dirty="0">
                <a:solidFill>
                  <a:srgbClr val="8E8E95"/>
                </a:solidFill>
              </a:rPr>
              <a:t>Cisco Confidential</a:t>
            </a:r>
          </a:p>
        </p:txBody>
      </p:sp>
      <p:sp>
        <p:nvSpPr>
          <p:cNvPr id="17" name="Rectangle 6"/>
          <p:cNvSpPr>
            <a:spLocks noChangeArrowheads="1"/>
          </p:cNvSpPr>
          <p:nvPr/>
        </p:nvSpPr>
        <p:spPr bwMode="ltGray">
          <a:xfrm>
            <a:off x="812800" y="6634163"/>
            <a:ext cx="962025" cy="188912"/>
          </a:xfrm>
          <a:prstGeom prst="rect">
            <a:avLst/>
          </a:prstGeom>
          <a:noFill/>
          <a:ln w="9525">
            <a:noFill/>
            <a:miter lim="800000"/>
            <a:headEnd/>
            <a:tailEnd/>
          </a:ln>
          <a:effectLst/>
        </p:spPr>
        <p:txBody>
          <a:bodyPr lIns="82124" tIns="41061" rIns="82124" bIns="41061" anchor="b">
            <a:spAutoFit/>
          </a:bodyPr>
          <a:lstStyle/>
          <a:p>
            <a:pPr algn="l" defTabSz="814388">
              <a:lnSpc>
                <a:spcPct val="100000"/>
              </a:lnSpc>
            </a:pPr>
            <a:r>
              <a:rPr lang="en-US" sz="700" dirty="0" err="1">
                <a:solidFill>
                  <a:srgbClr val="8E8E95"/>
                </a:solidFill>
              </a:rPr>
              <a:t>Presentation_ID</a:t>
            </a:r>
            <a:endParaRPr lang="en-US" sz="700" dirty="0">
              <a:solidFill>
                <a:srgbClr val="8E8E95"/>
              </a:solidFill>
            </a:endParaRPr>
          </a:p>
        </p:txBody>
      </p:sp>
      <p:sp>
        <p:nvSpPr>
          <p:cNvPr id="18"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losing Slide">
    <p:spTree>
      <p:nvGrpSpPr>
        <p:cNvPr id="1" name=""/>
        <p:cNvGrpSpPr/>
        <p:nvPr/>
      </p:nvGrpSpPr>
      <p:grpSpPr>
        <a:xfrm>
          <a:off x="0" y="0"/>
          <a:ext cx="0" cy="0"/>
          <a:chOff x="0" y="0"/>
          <a:chExt cx="0" cy="0"/>
        </a:xfrm>
      </p:grpSpPr>
      <p:pic>
        <p:nvPicPr>
          <p:cNvPr id="13" name="Picture 12" descr="Cisco_Logo_rgb_large2"/>
          <p:cNvPicPr>
            <a:picLocks noChangeAspect="1" noChangeArrowheads="1"/>
          </p:cNvPicPr>
          <p:nvPr/>
        </p:nvPicPr>
        <p:blipFill>
          <a:blip r:embed="rId2" cstate="email"/>
          <a:srcRect/>
          <a:stretch>
            <a:fillRect/>
          </a:stretch>
        </p:blipFill>
        <p:spPr bwMode="black">
          <a:xfrm>
            <a:off x="2803525" y="2420938"/>
            <a:ext cx="3529013" cy="1857375"/>
          </a:xfrm>
          <a:prstGeom prst="rect">
            <a:avLst/>
          </a:prstGeom>
          <a:noFill/>
        </p:spPr>
      </p:pic>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E881761-216C-F240-977F-F208E55E5ED7}" type="datetime1">
              <a:rPr lang="en-US" smtClean="0"/>
              <a:pPr/>
              <a:t>11/1/11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Mark Townsley &amp; Jan Zorz</a:t>
            </a: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A66F38D-6E2C-7A49-8C45-871EB3F56F65}" type="slidenum">
              <a:rPr lang="en-US" smtClean="0"/>
              <a:pPr/>
              <a:t>‹#›</a:t>
            </a:fld>
            <a:endParaRPr lang="en-US"/>
          </a:p>
        </p:txBody>
      </p:sp>
    </p:spTree>
    <p:extLst>
      <p:ext uri="{BB962C8B-B14F-4D97-AF65-F5344CB8AC3E}">
        <p14:creationId xmlns:p14="http://schemas.microsoft.com/office/powerpoint/2010/main" val="3787593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Vertical 2">
    <p:spTree>
      <p:nvGrpSpPr>
        <p:cNvPr id="1" name=""/>
        <p:cNvGrpSpPr/>
        <p:nvPr/>
      </p:nvGrpSpPr>
      <p:grpSpPr>
        <a:xfrm>
          <a:off x="0" y="0"/>
          <a:ext cx="0" cy="0"/>
          <a:chOff x="0" y="0"/>
          <a:chExt cx="0" cy="0"/>
        </a:xfrm>
      </p:grpSpPr>
      <p:pic>
        <p:nvPicPr>
          <p:cNvPr id="50" name="Picture 2"/>
          <p:cNvPicPr>
            <a:picLocks noChangeAspect="1" noChangeArrowheads="1"/>
          </p:cNvPicPr>
          <p:nvPr/>
        </p:nvPicPr>
        <p:blipFill>
          <a:blip r:embed="rId2" cstate="email"/>
          <a:srcRect/>
          <a:stretch>
            <a:fillRect/>
          </a:stretch>
        </p:blipFill>
        <p:spPr bwMode="auto">
          <a:xfrm>
            <a:off x="-9525" y="2081213"/>
            <a:ext cx="5371625" cy="2389187"/>
          </a:xfrm>
          <a:prstGeom prst="rect">
            <a:avLst/>
          </a:prstGeom>
          <a:noFill/>
          <a:ln w="9525">
            <a:noFill/>
            <a:miter lim="800000"/>
            <a:headEnd/>
            <a:tailEnd/>
          </a:ln>
          <a:effectLst/>
        </p:spPr>
      </p:pic>
      <p:sp>
        <p:nvSpPr>
          <p:cNvPr id="34" name="Rectangle 33"/>
          <p:cNvSpPr/>
          <p:nvPr/>
        </p:nvSpPr>
        <p:spPr>
          <a:xfrm>
            <a:off x="5362099" y="0"/>
            <a:ext cx="3781901" cy="6858000"/>
          </a:xfrm>
          <a:prstGeom prst="rect">
            <a:avLst/>
          </a:prstGeom>
          <a:solidFill>
            <a:srgbClr val="8E8E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Picture Placeholder 43"/>
          <p:cNvSpPr>
            <a:spLocks noGrp="1"/>
          </p:cNvSpPr>
          <p:nvPr>
            <p:ph type="pic" sz="quarter" idx="12" hasCustomPrompt="1"/>
          </p:nvPr>
        </p:nvSpPr>
        <p:spPr>
          <a:xfrm>
            <a:off x="5349240" y="0"/>
            <a:ext cx="3794760" cy="6858000"/>
          </a:xfrm>
          <a:solidFill>
            <a:srgbClr val="8E8E95"/>
          </a:solidFill>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 name="Subtitle 2"/>
          <p:cNvSpPr>
            <a:spLocks noGrp="1"/>
          </p:cNvSpPr>
          <p:nvPr>
            <p:ph type="subTitle" idx="1" hasCustomPrompt="1"/>
          </p:nvPr>
        </p:nvSpPr>
        <p:spPr>
          <a:xfrm>
            <a:off x="650874" y="4733925"/>
            <a:ext cx="4454526" cy="3714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grpSp>
        <p:nvGrpSpPr>
          <p:cNvPr id="4" name="Group 7"/>
          <p:cNvGrpSpPr>
            <a:grpSpLocks/>
          </p:cNvGrpSpPr>
          <p:nvPr/>
        </p:nvGrpSpPr>
        <p:grpSpPr bwMode="black">
          <a:xfrm>
            <a:off x="609600" y="525463"/>
            <a:ext cx="1447800" cy="769937"/>
            <a:chOff x="3272" y="1316"/>
            <a:chExt cx="1889" cy="1002"/>
          </a:xfrm>
        </p:grpSpPr>
        <p:sp>
          <p:nvSpPr>
            <p:cNvPr id="9" name="AutoShape 8"/>
            <p:cNvSpPr>
              <a:spLocks noChangeAspect="1" noChangeArrowheads="1" noTextEdit="1"/>
            </p:cNvSpPr>
            <p:nvPr/>
          </p:nvSpPr>
          <p:spPr bwMode="black">
            <a:xfrm>
              <a:off x="3272" y="1316"/>
              <a:ext cx="1889" cy="1002"/>
            </a:xfrm>
            <a:prstGeom prst="rect">
              <a:avLst/>
            </a:prstGeom>
            <a:noFill/>
            <a:ln w="9525">
              <a:noFill/>
              <a:miter lim="800000"/>
              <a:headEnd/>
              <a:tailEnd/>
            </a:ln>
          </p:spPr>
          <p:txBody>
            <a:bodyPr/>
            <a:lstStyle/>
            <a:p>
              <a:endParaRPr lang="en-US"/>
            </a:p>
          </p:txBody>
        </p:sp>
        <p:sp>
          <p:nvSpPr>
            <p:cNvPr id="10" name="Rectangle 9"/>
            <p:cNvSpPr>
              <a:spLocks noChangeArrowheads="1"/>
            </p:cNvSpPr>
            <p:nvPr/>
          </p:nvSpPr>
          <p:spPr bwMode="black">
            <a:xfrm>
              <a:off x="3803" y="1980"/>
              <a:ext cx="86" cy="325"/>
            </a:xfrm>
            <a:prstGeom prst="rect">
              <a:avLst/>
            </a:prstGeom>
            <a:solidFill>
              <a:srgbClr val="B21A1A"/>
            </a:solidFill>
            <a:ln w="9525">
              <a:noFill/>
              <a:miter lim="800000"/>
              <a:headEnd/>
              <a:tailEnd/>
            </a:ln>
          </p:spPr>
          <p:txBody>
            <a:bodyPr/>
            <a:lstStyle/>
            <a:p>
              <a:endParaRPr lang="en-US"/>
            </a:p>
          </p:txBody>
        </p:sp>
        <p:sp>
          <p:nvSpPr>
            <p:cNvPr id="11" name="Freeform 10"/>
            <p:cNvSpPr>
              <a:spLocks/>
            </p:cNvSpPr>
            <p:nvPr/>
          </p:nvSpPr>
          <p:spPr bwMode="black">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2" name="Freeform 11"/>
            <p:cNvSpPr>
              <a:spLocks/>
            </p:cNvSpPr>
            <p:nvPr/>
          </p:nvSpPr>
          <p:spPr bwMode="black">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3" name="Freeform 12"/>
            <p:cNvSpPr>
              <a:spLocks noEditPoints="1"/>
            </p:cNvSpPr>
            <p:nvPr/>
          </p:nvSpPr>
          <p:spPr bwMode="black">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4" name="Freeform 13"/>
            <p:cNvSpPr>
              <a:spLocks/>
            </p:cNvSpPr>
            <p:nvPr/>
          </p:nvSpPr>
          <p:spPr bwMode="black">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5" name="Freeform 14"/>
            <p:cNvSpPr>
              <a:spLocks/>
            </p:cNvSpPr>
            <p:nvPr/>
          </p:nvSpPr>
          <p:spPr bwMode="black">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16" name="Freeform 15"/>
            <p:cNvSpPr>
              <a:spLocks/>
            </p:cNvSpPr>
            <p:nvPr/>
          </p:nvSpPr>
          <p:spPr bwMode="black">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17" name="Freeform 16"/>
            <p:cNvSpPr>
              <a:spLocks/>
            </p:cNvSpPr>
            <p:nvPr/>
          </p:nvSpPr>
          <p:spPr bwMode="black">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18" name="Freeform 17"/>
            <p:cNvSpPr>
              <a:spLocks/>
            </p:cNvSpPr>
            <p:nvPr/>
          </p:nvSpPr>
          <p:spPr bwMode="black">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19" name="Freeform 18"/>
            <p:cNvSpPr>
              <a:spLocks/>
            </p:cNvSpPr>
            <p:nvPr/>
          </p:nvSpPr>
          <p:spPr bwMode="black">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black">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black">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black">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black">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2" name="Title 1"/>
          <p:cNvSpPr>
            <a:spLocks noGrp="1"/>
          </p:cNvSpPr>
          <p:nvPr>
            <p:ph type="ctrTitle" hasCustomPrompt="1"/>
          </p:nvPr>
        </p:nvSpPr>
        <p:spPr bwMode="white">
          <a:xfrm>
            <a:off x="650875" y="2774950"/>
            <a:ext cx="4454526" cy="1022350"/>
          </a:xfrm>
        </p:spPr>
        <p:txBody>
          <a:bodyPr anchor="ctr" anchorCtr="0"/>
          <a:lstStyle>
            <a:lvl1pPr>
              <a:defRPr b="0">
                <a:solidFill>
                  <a:schemeClr val="bg2"/>
                </a:solidFill>
              </a:defRPr>
            </a:lvl1pPr>
          </a:lstStyle>
          <a:p>
            <a:r>
              <a:rPr lang="en-US" dirty="0" smtClean="0"/>
              <a:t>Presentation Title Goes Here</a:t>
            </a:r>
            <a:endParaRPr lang="en-US" dirty="0"/>
          </a:p>
        </p:txBody>
      </p:sp>
      <p:sp>
        <p:nvSpPr>
          <p:cNvPr id="49" name="Rectangle 10"/>
          <p:cNvSpPr>
            <a:spLocks noChangeArrowheads="1"/>
          </p:cNvSpPr>
          <p:nvPr/>
        </p:nvSpPr>
        <p:spPr bwMode="white">
          <a:xfrm>
            <a:off x="5349240" y="-1"/>
            <a:ext cx="3840162" cy="2081213"/>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
        <p:nvSpPr>
          <p:cNvPr id="48" name="Rectangle 10"/>
          <p:cNvSpPr>
            <a:spLocks noChangeArrowheads="1"/>
          </p:cNvSpPr>
          <p:nvPr/>
        </p:nvSpPr>
        <p:spPr bwMode="white">
          <a:xfrm>
            <a:off x="5349240" y="4476750"/>
            <a:ext cx="3833812" cy="2381250"/>
          </a:xfrm>
          <a:prstGeom prst="rect">
            <a:avLst/>
          </a:prstGeom>
          <a:solidFill>
            <a:schemeClr val="bg1">
              <a:alpha val="30000"/>
            </a:schemeClr>
          </a:solidFill>
          <a:ln w="9525" algn="ctr">
            <a:noFill/>
            <a:miter lim="800000"/>
            <a:headEnd/>
            <a:tailEnd/>
          </a:ln>
        </p:spPr>
        <p:txBody>
          <a:bodyPr wrap="none" lIns="73025" tIns="36512" rIns="73025" bIns="36512" anchor="ctr"/>
          <a:lstStyle/>
          <a:p>
            <a:endParaRPr lang="en-US">
              <a:solidFill>
                <a:srgbClr val="FFFFFF"/>
              </a:solidFill>
            </a:endParaRPr>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Vertical 3">
    <p:spTree>
      <p:nvGrpSpPr>
        <p:cNvPr id="1" name=""/>
        <p:cNvGrpSpPr/>
        <p:nvPr/>
      </p:nvGrpSpPr>
      <p:grpSpPr>
        <a:xfrm>
          <a:off x="0" y="0"/>
          <a:ext cx="0" cy="0"/>
          <a:chOff x="0" y="0"/>
          <a:chExt cx="0" cy="0"/>
        </a:xfrm>
      </p:grpSpPr>
      <p:pic>
        <p:nvPicPr>
          <p:cNvPr id="31" name="Picture 2"/>
          <p:cNvPicPr>
            <a:picLocks noChangeAspect="1" noChangeArrowheads="1"/>
          </p:cNvPicPr>
          <p:nvPr/>
        </p:nvPicPr>
        <p:blipFill>
          <a:blip r:embed="rId2" cstate="email"/>
          <a:srcRect/>
          <a:stretch>
            <a:fillRect/>
          </a:stretch>
        </p:blipFill>
        <p:spPr bwMode="auto">
          <a:xfrm>
            <a:off x="-9525" y="2081213"/>
            <a:ext cx="5371625" cy="2389187"/>
          </a:xfrm>
          <a:prstGeom prst="rect">
            <a:avLst/>
          </a:prstGeom>
          <a:noFill/>
          <a:ln w="9525">
            <a:noFill/>
            <a:miter lim="800000"/>
            <a:headEnd/>
            <a:tailEnd/>
          </a:ln>
          <a:effectLst/>
        </p:spPr>
      </p:pic>
      <p:sp>
        <p:nvSpPr>
          <p:cNvPr id="30" name="Rectangle 29"/>
          <p:cNvSpPr/>
          <p:nvPr/>
        </p:nvSpPr>
        <p:spPr>
          <a:xfrm>
            <a:off x="5340096" y="4370832"/>
            <a:ext cx="3803904" cy="2487168"/>
          </a:xfrm>
          <a:prstGeom prst="rect">
            <a:avLst/>
          </a:prstGeom>
          <a:solidFill>
            <a:schemeClr val="bg2">
              <a:lumMod val="50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a:solidFill>
                <a:schemeClr val="tx1"/>
              </a:solidFill>
              <a:latin typeface="+mn-lt"/>
              <a:ea typeface="+mn-ea"/>
              <a:cs typeface="+mn-cs"/>
            </a:endParaRPr>
          </a:p>
        </p:txBody>
      </p:sp>
      <p:sp>
        <p:nvSpPr>
          <p:cNvPr id="29" name="Rectangle 28"/>
          <p:cNvSpPr/>
          <p:nvPr/>
        </p:nvSpPr>
        <p:spPr>
          <a:xfrm>
            <a:off x="5340096" y="2092960"/>
            <a:ext cx="3803904" cy="2377440"/>
          </a:xfrm>
          <a:prstGeom prst="rect">
            <a:avLst/>
          </a:prstGeom>
          <a:solidFill>
            <a:schemeClr val="bg2">
              <a:lumMod val="65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a:solidFill>
                <a:schemeClr val="tx1"/>
              </a:solidFill>
              <a:latin typeface="+mn-lt"/>
              <a:ea typeface="+mn-ea"/>
              <a:cs typeface="+mn-cs"/>
            </a:endParaRPr>
          </a:p>
        </p:txBody>
      </p:sp>
      <p:sp>
        <p:nvSpPr>
          <p:cNvPr id="28" name="Rectangle 27"/>
          <p:cNvSpPr/>
          <p:nvPr/>
        </p:nvSpPr>
        <p:spPr>
          <a:xfrm>
            <a:off x="5340096" y="0"/>
            <a:ext cx="3803904" cy="2093976"/>
          </a:xfrm>
          <a:prstGeom prst="rect">
            <a:avLst/>
          </a:prstGeom>
          <a:solidFill>
            <a:schemeClr val="bg2">
              <a:lumMod val="50000"/>
            </a:schemeClr>
          </a:solidFill>
          <a:ln w="19050">
            <a:noFill/>
          </a:ln>
        </p:spPr>
        <p:txBody>
          <a:bodyPr vert="horz" lIns="91440" tIns="45720" rIns="91440" bIns="45720" rtlCol="0" anchor="ctr" anchorCtr="1">
            <a:normAutofit/>
          </a:bodyPr>
          <a:lstStyle/>
          <a:p>
            <a:pPr marL="237744" indent="-237744" algn="l" defTabSz="914400" rtl="0" eaLnBrk="1" latinLnBrk="0" hangingPunct="1">
              <a:lnSpc>
                <a:spcPct val="95000"/>
              </a:lnSpc>
              <a:spcBef>
                <a:spcPts val="1440"/>
              </a:spcBef>
              <a:buClr>
                <a:schemeClr val="accent1"/>
              </a:buClr>
              <a:buFont typeface="Wingdings" pitchFamily="2" charset="2"/>
              <a:buNone/>
            </a:pPr>
            <a:endParaRPr lang="en-US" sz="2400" kern="1200">
              <a:solidFill>
                <a:schemeClr val="tx1"/>
              </a:solidFill>
              <a:latin typeface="+mn-lt"/>
              <a:ea typeface="+mn-ea"/>
              <a:cs typeface="+mn-cs"/>
            </a:endParaRPr>
          </a:p>
        </p:txBody>
      </p:sp>
      <p:sp>
        <p:nvSpPr>
          <p:cNvPr id="37" name="Picture Placeholder 43"/>
          <p:cNvSpPr>
            <a:spLocks noGrp="1"/>
          </p:cNvSpPr>
          <p:nvPr>
            <p:ph type="pic" sz="quarter" idx="14" hasCustomPrompt="1"/>
          </p:nvPr>
        </p:nvSpPr>
        <p:spPr bwMode="grayWhite">
          <a:xfrm>
            <a:off x="5343525" y="4368800"/>
            <a:ext cx="3800475" cy="2489200"/>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50" name="Rectangle 3"/>
          <p:cNvSpPr>
            <a:spLocks noChangeArrowheads="1"/>
          </p:cNvSpPr>
          <p:nvPr/>
        </p:nvSpPr>
        <p:spPr bwMode="hidden">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3" name="Subtitle 2"/>
          <p:cNvSpPr>
            <a:spLocks noGrp="1"/>
          </p:cNvSpPr>
          <p:nvPr>
            <p:ph type="subTitle" idx="1" hasCustomPrompt="1"/>
          </p:nvPr>
        </p:nvSpPr>
        <p:spPr>
          <a:xfrm>
            <a:off x="650874" y="4733925"/>
            <a:ext cx="4454526" cy="371475"/>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 Name and Title Go Here</a:t>
            </a:r>
            <a:endParaRPr lang="en-US" dirty="0"/>
          </a:p>
        </p:txBody>
      </p:sp>
      <p:grpSp>
        <p:nvGrpSpPr>
          <p:cNvPr id="4" name="Group 7"/>
          <p:cNvGrpSpPr>
            <a:grpSpLocks/>
          </p:cNvGrpSpPr>
          <p:nvPr/>
        </p:nvGrpSpPr>
        <p:grpSpPr bwMode="black">
          <a:xfrm>
            <a:off x="609600" y="525463"/>
            <a:ext cx="1447800" cy="769937"/>
            <a:chOff x="3272" y="1316"/>
            <a:chExt cx="1889" cy="1002"/>
          </a:xfrm>
        </p:grpSpPr>
        <p:sp>
          <p:nvSpPr>
            <p:cNvPr id="9" name="AutoShape 8"/>
            <p:cNvSpPr>
              <a:spLocks noChangeAspect="1" noChangeArrowheads="1" noTextEdit="1"/>
            </p:cNvSpPr>
            <p:nvPr/>
          </p:nvSpPr>
          <p:spPr bwMode="black">
            <a:xfrm>
              <a:off x="3272" y="1316"/>
              <a:ext cx="1889" cy="1002"/>
            </a:xfrm>
            <a:prstGeom prst="rect">
              <a:avLst/>
            </a:prstGeom>
            <a:noFill/>
            <a:ln w="9525">
              <a:noFill/>
              <a:miter lim="800000"/>
              <a:headEnd/>
              <a:tailEnd/>
            </a:ln>
          </p:spPr>
          <p:txBody>
            <a:bodyPr/>
            <a:lstStyle/>
            <a:p>
              <a:endParaRPr lang="en-US"/>
            </a:p>
          </p:txBody>
        </p:sp>
        <p:sp>
          <p:nvSpPr>
            <p:cNvPr id="10" name="Rectangle 9"/>
            <p:cNvSpPr>
              <a:spLocks noChangeArrowheads="1"/>
            </p:cNvSpPr>
            <p:nvPr/>
          </p:nvSpPr>
          <p:spPr bwMode="black">
            <a:xfrm>
              <a:off x="3803" y="1980"/>
              <a:ext cx="86" cy="325"/>
            </a:xfrm>
            <a:prstGeom prst="rect">
              <a:avLst/>
            </a:prstGeom>
            <a:solidFill>
              <a:srgbClr val="B21A1A"/>
            </a:solidFill>
            <a:ln w="9525">
              <a:noFill/>
              <a:miter lim="800000"/>
              <a:headEnd/>
              <a:tailEnd/>
            </a:ln>
          </p:spPr>
          <p:txBody>
            <a:bodyPr/>
            <a:lstStyle/>
            <a:p>
              <a:endParaRPr lang="en-US"/>
            </a:p>
          </p:txBody>
        </p:sp>
        <p:sp>
          <p:nvSpPr>
            <p:cNvPr id="11" name="Freeform 10"/>
            <p:cNvSpPr>
              <a:spLocks/>
            </p:cNvSpPr>
            <p:nvPr/>
          </p:nvSpPr>
          <p:spPr bwMode="black">
            <a:xfrm>
              <a:off x="4304" y="1971"/>
              <a:ext cx="249" cy="343"/>
            </a:xfrm>
            <a:custGeom>
              <a:avLst/>
              <a:gdLst/>
              <a:ahLst/>
              <a:cxnLst>
                <a:cxn ang="0">
                  <a:pos x="58" y="24"/>
                </a:cxn>
                <a:cxn ang="0">
                  <a:pos x="42" y="20"/>
                </a:cxn>
                <a:cxn ang="0">
                  <a:pos x="21" y="40"/>
                </a:cxn>
                <a:cxn ang="0">
                  <a:pos x="42" y="60"/>
                </a:cxn>
                <a:cxn ang="0">
                  <a:pos x="58" y="56"/>
                </a:cxn>
                <a:cxn ang="0">
                  <a:pos x="58" y="77"/>
                </a:cxn>
                <a:cxn ang="0">
                  <a:pos x="41" y="80"/>
                </a:cxn>
                <a:cxn ang="0">
                  <a:pos x="0" y="40"/>
                </a:cxn>
                <a:cxn ang="0">
                  <a:pos x="41" y="0"/>
                </a:cxn>
                <a:cxn ang="0">
                  <a:pos x="58" y="3"/>
                </a:cxn>
                <a:cxn ang="0">
                  <a:pos x="58" y="24"/>
                </a:cxn>
              </a:cxnLst>
              <a:rect l="0" t="0" r="r" b="b"/>
              <a:pathLst>
                <a:path w="58" h="80">
                  <a:moveTo>
                    <a:pt x="58" y="24"/>
                  </a:moveTo>
                  <a:cubicBezTo>
                    <a:pt x="58" y="23"/>
                    <a:pt x="51" y="20"/>
                    <a:pt x="42" y="20"/>
                  </a:cubicBezTo>
                  <a:cubicBezTo>
                    <a:pt x="30" y="20"/>
                    <a:pt x="21" y="28"/>
                    <a:pt x="21" y="40"/>
                  </a:cubicBezTo>
                  <a:cubicBezTo>
                    <a:pt x="21" y="51"/>
                    <a:pt x="29" y="60"/>
                    <a:pt x="42" y="60"/>
                  </a:cubicBezTo>
                  <a:cubicBezTo>
                    <a:pt x="51" y="60"/>
                    <a:pt x="57" y="57"/>
                    <a:pt x="58" y="56"/>
                  </a:cubicBezTo>
                  <a:cubicBezTo>
                    <a:pt x="58" y="77"/>
                    <a:pt x="58" y="77"/>
                    <a:pt x="58" y="77"/>
                  </a:cubicBezTo>
                  <a:cubicBezTo>
                    <a:pt x="56" y="78"/>
                    <a:pt x="49" y="80"/>
                    <a:pt x="41" y="80"/>
                  </a:cubicBezTo>
                  <a:cubicBezTo>
                    <a:pt x="19" y="80"/>
                    <a:pt x="0" y="65"/>
                    <a:pt x="0" y="40"/>
                  </a:cubicBezTo>
                  <a:cubicBezTo>
                    <a:pt x="0" y="17"/>
                    <a:pt x="17" y="0"/>
                    <a:pt x="41" y="0"/>
                  </a:cubicBezTo>
                  <a:cubicBezTo>
                    <a:pt x="50" y="0"/>
                    <a:pt x="56" y="3"/>
                    <a:pt x="58" y="3"/>
                  </a:cubicBezTo>
                  <a:lnTo>
                    <a:pt x="58" y="24"/>
                  </a:lnTo>
                  <a:close/>
                </a:path>
              </a:pathLst>
            </a:custGeom>
            <a:solidFill>
              <a:srgbClr val="B21A1A"/>
            </a:solidFill>
            <a:ln w="9525">
              <a:noFill/>
              <a:round/>
              <a:headEnd/>
              <a:tailEnd/>
            </a:ln>
          </p:spPr>
          <p:txBody>
            <a:bodyPr/>
            <a:lstStyle/>
            <a:p>
              <a:endParaRPr lang="en-US"/>
            </a:p>
          </p:txBody>
        </p:sp>
        <p:sp>
          <p:nvSpPr>
            <p:cNvPr id="12" name="Freeform 11"/>
            <p:cNvSpPr>
              <a:spLocks/>
            </p:cNvSpPr>
            <p:nvPr/>
          </p:nvSpPr>
          <p:spPr bwMode="black">
            <a:xfrm>
              <a:off x="3443" y="1971"/>
              <a:ext cx="249" cy="343"/>
            </a:xfrm>
            <a:custGeom>
              <a:avLst/>
              <a:gdLst/>
              <a:ahLst/>
              <a:cxnLst>
                <a:cxn ang="0">
                  <a:pos x="58" y="24"/>
                </a:cxn>
                <a:cxn ang="0">
                  <a:pos x="42" y="20"/>
                </a:cxn>
                <a:cxn ang="0">
                  <a:pos x="21" y="40"/>
                </a:cxn>
                <a:cxn ang="0">
                  <a:pos x="42" y="60"/>
                </a:cxn>
                <a:cxn ang="0">
                  <a:pos x="58" y="56"/>
                </a:cxn>
                <a:cxn ang="0">
                  <a:pos x="58" y="77"/>
                </a:cxn>
                <a:cxn ang="0">
                  <a:pos x="40" y="80"/>
                </a:cxn>
                <a:cxn ang="0">
                  <a:pos x="0" y="40"/>
                </a:cxn>
                <a:cxn ang="0">
                  <a:pos x="40" y="0"/>
                </a:cxn>
                <a:cxn ang="0">
                  <a:pos x="58" y="3"/>
                </a:cxn>
                <a:cxn ang="0">
                  <a:pos x="58" y="24"/>
                </a:cxn>
              </a:cxnLst>
              <a:rect l="0" t="0" r="r" b="b"/>
              <a:pathLst>
                <a:path w="58" h="80">
                  <a:moveTo>
                    <a:pt x="58" y="24"/>
                  </a:moveTo>
                  <a:cubicBezTo>
                    <a:pt x="57" y="23"/>
                    <a:pt x="51" y="20"/>
                    <a:pt x="42" y="20"/>
                  </a:cubicBezTo>
                  <a:cubicBezTo>
                    <a:pt x="29" y="20"/>
                    <a:pt x="21" y="28"/>
                    <a:pt x="21" y="40"/>
                  </a:cubicBezTo>
                  <a:cubicBezTo>
                    <a:pt x="21" y="51"/>
                    <a:pt x="29" y="60"/>
                    <a:pt x="42" y="60"/>
                  </a:cubicBezTo>
                  <a:cubicBezTo>
                    <a:pt x="51" y="60"/>
                    <a:pt x="57" y="57"/>
                    <a:pt x="58" y="56"/>
                  </a:cubicBezTo>
                  <a:cubicBezTo>
                    <a:pt x="58" y="77"/>
                    <a:pt x="58" y="77"/>
                    <a:pt x="58" y="77"/>
                  </a:cubicBezTo>
                  <a:cubicBezTo>
                    <a:pt x="56" y="78"/>
                    <a:pt x="49" y="80"/>
                    <a:pt x="40" y="80"/>
                  </a:cubicBezTo>
                  <a:cubicBezTo>
                    <a:pt x="19" y="80"/>
                    <a:pt x="0" y="65"/>
                    <a:pt x="0" y="40"/>
                  </a:cubicBezTo>
                  <a:cubicBezTo>
                    <a:pt x="0" y="17"/>
                    <a:pt x="17" y="0"/>
                    <a:pt x="40" y="0"/>
                  </a:cubicBezTo>
                  <a:cubicBezTo>
                    <a:pt x="49" y="0"/>
                    <a:pt x="56" y="3"/>
                    <a:pt x="58" y="3"/>
                  </a:cubicBezTo>
                  <a:lnTo>
                    <a:pt x="58" y="24"/>
                  </a:lnTo>
                  <a:close/>
                </a:path>
              </a:pathLst>
            </a:custGeom>
            <a:solidFill>
              <a:srgbClr val="B21A1A"/>
            </a:solidFill>
            <a:ln w="9525">
              <a:noFill/>
              <a:round/>
              <a:headEnd/>
              <a:tailEnd/>
            </a:ln>
          </p:spPr>
          <p:txBody>
            <a:bodyPr/>
            <a:lstStyle/>
            <a:p>
              <a:endParaRPr lang="en-US"/>
            </a:p>
          </p:txBody>
        </p:sp>
        <p:sp>
          <p:nvSpPr>
            <p:cNvPr id="13" name="Freeform 12"/>
            <p:cNvSpPr>
              <a:spLocks noEditPoints="1"/>
            </p:cNvSpPr>
            <p:nvPr/>
          </p:nvSpPr>
          <p:spPr bwMode="black">
            <a:xfrm>
              <a:off x="4643" y="1971"/>
              <a:ext cx="342" cy="343"/>
            </a:xfrm>
            <a:custGeom>
              <a:avLst/>
              <a:gdLst/>
              <a:ahLst/>
              <a:cxnLst>
                <a:cxn ang="0">
                  <a:pos x="80" y="40"/>
                </a:cxn>
                <a:cxn ang="0">
                  <a:pos x="40" y="80"/>
                </a:cxn>
                <a:cxn ang="0">
                  <a:pos x="0" y="40"/>
                </a:cxn>
                <a:cxn ang="0">
                  <a:pos x="40" y="0"/>
                </a:cxn>
                <a:cxn ang="0">
                  <a:pos x="80" y="40"/>
                </a:cxn>
                <a:cxn ang="0">
                  <a:pos x="40" y="20"/>
                </a:cxn>
                <a:cxn ang="0">
                  <a:pos x="20" y="40"/>
                </a:cxn>
                <a:cxn ang="0">
                  <a:pos x="40" y="60"/>
                </a:cxn>
                <a:cxn ang="0">
                  <a:pos x="60" y="40"/>
                </a:cxn>
                <a:cxn ang="0">
                  <a:pos x="40" y="20"/>
                </a:cxn>
              </a:cxnLst>
              <a:rect l="0" t="0" r="r" b="b"/>
              <a:pathLst>
                <a:path w="80" h="80">
                  <a:moveTo>
                    <a:pt x="80" y="40"/>
                  </a:moveTo>
                  <a:cubicBezTo>
                    <a:pt x="80" y="62"/>
                    <a:pt x="64" y="80"/>
                    <a:pt x="40" y="80"/>
                  </a:cubicBezTo>
                  <a:cubicBezTo>
                    <a:pt x="16" y="80"/>
                    <a:pt x="0" y="62"/>
                    <a:pt x="0" y="40"/>
                  </a:cubicBezTo>
                  <a:cubicBezTo>
                    <a:pt x="0" y="18"/>
                    <a:pt x="16" y="0"/>
                    <a:pt x="40" y="0"/>
                  </a:cubicBezTo>
                  <a:cubicBezTo>
                    <a:pt x="64" y="0"/>
                    <a:pt x="80" y="18"/>
                    <a:pt x="80" y="40"/>
                  </a:cubicBezTo>
                  <a:moveTo>
                    <a:pt x="40" y="20"/>
                  </a:moveTo>
                  <a:cubicBezTo>
                    <a:pt x="29" y="20"/>
                    <a:pt x="20" y="29"/>
                    <a:pt x="20" y="40"/>
                  </a:cubicBezTo>
                  <a:cubicBezTo>
                    <a:pt x="20" y="51"/>
                    <a:pt x="29" y="60"/>
                    <a:pt x="40" y="60"/>
                  </a:cubicBezTo>
                  <a:cubicBezTo>
                    <a:pt x="51" y="60"/>
                    <a:pt x="60" y="51"/>
                    <a:pt x="60" y="40"/>
                  </a:cubicBezTo>
                  <a:cubicBezTo>
                    <a:pt x="60" y="29"/>
                    <a:pt x="51" y="20"/>
                    <a:pt x="40" y="20"/>
                  </a:cubicBezTo>
                </a:path>
              </a:pathLst>
            </a:custGeom>
            <a:solidFill>
              <a:srgbClr val="B21A1A"/>
            </a:solidFill>
            <a:ln w="9525">
              <a:noFill/>
              <a:round/>
              <a:headEnd/>
              <a:tailEnd/>
            </a:ln>
          </p:spPr>
          <p:txBody>
            <a:bodyPr/>
            <a:lstStyle/>
            <a:p>
              <a:endParaRPr lang="en-US"/>
            </a:p>
          </p:txBody>
        </p:sp>
        <p:sp>
          <p:nvSpPr>
            <p:cNvPr id="14" name="Freeform 13"/>
            <p:cNvSpPr>
              <a:spLocks/>
            </p:cNvSpPr>
            <p:nvPr/>
          </p:nvSpPr>
          <p:spPr bwMode="black">
            <a:xfrm>
              <a:off x="4000" y="1971"/>
              <a:ext cx="223" cy="343"/>
            </a:xfrm>
            <a:custGeom>
              <a:avLst/>
              <a:gdLst/>
              <a:ahLst/>
              <a:cxnLst>
                <a:cxn ang="0">
                  <a:pos x="47" y="19"/>
                </a:cxn>
                <a:cxn ang="0">
                  <a:pos x="32" y="17"/>
                </a:cxn>
                <a:cxn ang="0">
                  <a:pos x="20" y="23"/>
                </a:cxn>
                <a:cxn ang="0">
                  <a:pos x="29" y="30"/>
                </a:cxn>
                <a:cxn ang="0">
                  <a:pos x="34" y="32"/>
                </a:cxn>
                <a:cxn ang="0">
                  <a:pos x="52" y="54"/>
                </a:cxn>
                <a:cxn ang="0">
                  <a:pos x="21" y="80"/>
                </a:cxn>
                <a:cxn ang="0">
                  <a:pos x="0" y="77"/>
                </a:cxn>
                <a:cxn ang="0">
                  <a:pos x="0" y="60"/>
                </a:cxn>
                <a:cxn ang="0">
                  <a:pos x="18" y="63"/>
                </a:cxn>
                <a:cxn ang="0">
                  <a:pos x="32" y="56"/>
                </a:cxn>
                <a:cxn ang="0">
                  <a:pos x="23" y="48"/>
                </a:cxn>
                <a:cxn ang="0">
                  <a:pos x="19" y="47"/>
                </a:cxn>
                <a:cxn ang="0">
                  <a:pos x="0" y="24"/>
                </a:cxn>
                <a:cxn ang="0">
                  <a:pos x="28" y="0"/>
                </a:cxn>
                <a:cxn ang="0">
                  <a:pos x="47" y="3"/>
                </a:cxn>
                <a:cxn ang="0">
                  <a:pos x="47" y="19"/>
                </a:cxn>
              </a:cxnLst>
              <a:rect l="0" t="0" r="r" b="b"/>
              <a:pathLst>
                <a:path w="52" h="80">
                  <a:moveTo>
                    <a:pt x="47" y="19"/>
                  </a:moveTo>
                  <a:cubicBezTo>
                    <a:pt x="47" y="19"/>
                    <a:pt x="38" y="17"/>
                    <a:pt x="32" y="17"/>
                  </a:cubicBezTo>
                  <a:cubicBezTo>
                    <a:pt x="24" y="17"/>
                    <a:pt x="20" y="19"/>
                    <a:pt x="20" y="23"/>
                  </a:cubicBezTo>
                  <a:cubicBezTo>
                    <a:pt x="20" y="28"/>
                    <a:pt x="26" y="29"/>
                    <a:pt x="29" y="30"/>
                  </a:cubicBezTo>
                  <a:cubicBezTo>
                    <a:pt x="34" y="32"/>
                    <a:pt x="34" y="32"/>
                    <a:pt x="34" y="32"/>
                  </a:cubicBezTo>
                  <a:cubicBezTo>
                    <a:pt x="47" y="36"/>
                    <a:pt x="52" y="45"/>
                    <a:pt x="52" y="54"/>
                  </a:cubicBezTo>
                  <a:cubicBezTo>
                    <a:pt x="52" y="73"/>
                    <a:pt x="35" y="80"/>
                    <a:pt x="21" y="80"/>
                  </a:cubicBezTo>
                  <a:cubicBezTo>
                    <a:pt x="10" y="80"/>
                    <a:pt x="1" y="78"/>
                    <a:pt x="0" y="77"/>
                  </a:cubicBezTo>
                  <a:cubicBezTo>
                    <a:pt x="0" y="60"/>
                    <a:pt x="0" y="60"/>
                    <a:pt x="0" y="60"/>
                  </a:cubicBezTo>
                  <a:cubicBezTo>
                    <a:pt x="2" y="60"/>
                    <a:pt x="10" y="63"/>
                    <a:pt x="18" y="63"/>
                  </a:cubicBezTo>
                  <a:cubicBezTo>
                    <a:pt x="28" y="63"/>
                    <a:pt x="32" y="60"/>
                    <a:pt x="32" y="56"/>
                  </a:cubicBezTo>
                  <a:cubicBezTo>
                    <a:pt x="32" y="52"/>
                    <a:pt x="28" y="49"/>
                    <a:pt x="23" y="48"/>
                  </a:cubicBezTo>
                  <a:cubicBezTo>
                    <a:pt x="22" y="48"/>
                    <a:pt x="21" y="47"/>
                    <a:pt x="19" y="47"/>
                  </a:cubicBezTo>
                  <a:cubicBezTo>
                    <a:pt x="9" y="43"/>
                    <a:pt x="0" y="37"/>
                    <a:pt x="0" y="24"/>
                  </a:cubicBezTo>
                  <a:cubicBezTo>
                    <a:pt x="0" y="10"/>
                    <a:pt x="10" y="0"/>
                    <a:pt x="28" y="0"/>
                  </a:cubicBezTo>
                  <a:cubicBezTo>
                    <a:pt x="37" y="0"/>
                    <a:pt x="46" y="3"/>
                    <a:pt x="47" y="3"/>
                  </a:cubicBezTo>
                  <a:lnTo>
                    <a:pt x="47" y="19"/>
                  </a:lnTo>
                  <a:close/>
                </a:path>
              </a:pathLst>
            </a:custGeom>
            <a:solidFill>
              <a:srgbClr val="B21A1A"/>
            </a:solidFill>
            <a:ln w="9525">
              <a:noFill/>
              <a:round/>
              <a:headEnd/>
              <a:tailEnd/>
            </a:ln>
          </p:spPr>
          <p:txBody>
            <a:bodyPr/>
            <a:lstStyle/>
            <a:p>
              <a:endParaRPr lang="en-US"/>
            </a:p>
          </p:txBody>
        </p:sp>
        <p:sp>
          <p:nvSpPr>
            <p:cNvPr id="15" name="Freeform 14"/>
            <p:cNvSpPr>
              <a:spLocks/>
            </p:cNvSpPr>
            <p:nvPr/>
          </p:nvSpPr>
          <p:spPr bwMode="black">
            <a:xfrm>
              <a:off x="3272" y="1586"/>
              <a:ext cx="81" cy="167"/>
            </a:xfrm>
            <a:custGeom>
              <a:avLst/>
              <a:gdLst/>
              <a:ahLst/>
              <a:cxnLst>
                <a:cxn ang="0">
                  <a:pos x="19" y="10"/>
                </a:cxn>
                <a:cxn ang="0">
                  <a:pos x="10" y="0"/>
                </a:cxn>
                <a:cxn ang="0">
                  <a:pos x="0" y="10"/>
                </a:cxn>
                <a:cxn ang="0">
                  <a:pos x="0" y="30"/>
                </a:cxn>
                <a:cxn ang="0">
                  <a:pos x="10" y="39"/>
                </a:cxn>
                <a:cxn ang="0">
                  <a:pos x="19" y="30"/>
                </a:cxn>
                <a:cxn ang="0">
                  <a:pos x="19" y="10"/>
                </a:cxn>
              </a:cxnLst>
              <a:rect l="0" t="0" r="r" b="b"/>
              <a:pathLst>
                <a:path w="19" h="39">
                  <a:moveTo>
                    <a:pt x="19" y="10"/>
                  </a:moveTo>
                  <a:cubicBezTo>
                    <a:pt x="19" y="4"/>
                    <a:pt x="15" y="0"/>
                    <a:pt x="10" y="0"/>
                  </a:cubicBezTo>
                  <a:cubicBezTo>
                    <a:pt x="4" y="0"/>
                    <a:pt x="0" y="4"/>
                    <a:pt x="0" y="10"/>
                  </a:cubicBezTo>
                  <a:cubicBezTo>
                    <a:pt x="0" y="30"/>
                    <a:pt x="0" y="30"/>
                    <a:pt x="0" y="30"/>
                  </a:cubicBezTo>
                  <a:cubicBezTo>
                    <a:pt x="0" y="35"/>
                    <a:pt x="4" y="39"/>
                    <a:pt x="10"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sp>
          <p:nvSpPr>
            <p:cNvPr id="16" name="Freeform 15"/>
            <p:cNvSpPr>
              <a:spLocks/>
            </p:cNvSpPr>
            <p:nvPr/>
          </p:nvSpPr>
          <p:spPr bwMode="black">
            <a:xfrm>
              <a:off x="349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4" y="0"/>
                    <a:pt x="9" y="0"/>
                  </a:cubicBezTo>
                  <a:cubicBezTo>
                    <a:pt x="4" y="0"/>
                    <a:pt x="0" y="4"/>
                    <a:pt x="0" y="9"/>
                  </a:cubicBezTo>
                  <a:cubicBezTo>
                    <a:pt x="0" y="56"/>
                    <a:pt x="0" y="56"/>
                    <a:pt x="0" y="56"/>
                  </a:cubicBezTo>
                  <a:cubicBezTo>
                    <a:pt x="0" y="61"/>
                    <a:pt x="4" y="65"/>
                    <a:pt x="9" y="65"/>
                  </a:cubicBezTo>
                  <a:cubicBezTo>
                    <a:pt x="14" y="65"/>
                    <a:pt x="19" y="61"/>
                    <a:pt x="19" y="56"/>
                  </a:cubicBezTo>
                  <a:lnTo>
                    <a:pt x="19" y="9"/>
                  </a:lnTo>
                  <a:close/>
                </a:path>
              </a:pathLst>
            </a:custGeom>
            <a:solidFill>
              <a:srgbClr val="015F85"/>
            </a:solidFill>
            <a:ln w="9525">
              <a:noFill/>
              <a:round/>
              <a:headEnd/>
              <a:tailEnd/>
            </a:ln>
          </p:spPr>
          <p:txBody>
            <a:bodyPr/>
            <a:lstStyle/>
            <a:p>
              <a:endParaRPr lang="en-US"/>
            </a:p>
          </p:txBody>
        </p:sp>
        <p:sp>
          <p:nvSpPr>
            <p:cNvPr id="17" name="Freeform 16"/>
            <p:cNvSpPr>
              <a:spLocks/>
            </p:cNvSpPr>
            <p:nvPr/>
          </p:nvSpPr>
          <p:spPr bwMode="black">
            <a:xfrm>
              <a:off x="3722" y="1320"/>
              <a:ext cx="81" cy="514"/>
            </a:xfrm>
            <a:custGeom>
              <a:avLst/>
              <a:gdLst/>
              <a:ahLst/>
              <a:cxnLst>
                <a:cxn ang="0">
                  <a:pos x="19" y="9"/>
                </a:cxn>
                <a:cxn ang="0">
                  <a:pos x="10" y="0"/>
                </a:cxn>
                <a:cxn ang="0">
                  <a:pos x="0" y="9"/>
                </a:cxn>
                <a:cxn ang="0">
                  <a:pos x="0" y="111"/>
                </a:cxn>
                <a:cxn ang="0">
                  <a:pos x="10" y="120"/>
                </a:cxn>
                <a:cxn ang="0">
                  <a:pos x="19" y="111"/>
                </a:cxn>
                <a:cxn ang="0">
                  <a:pos x="19" y="9"/>
                </a:cxn>
              </a:cxnLst>
              <a:rect l="0" t="0" r="r" b="b"/>
              <a:pathLst>
                <a:path w="19" h="120">
                  <a:moveTo>
                    <a:pt x="19" y="9"/>
                  </a:moveTo>
                  <a:cubicBezTo>
                    <a:pt x="19" y="4"/>
                    <a:pt x="15" y="0"/>
                    <a:pt x="10" y="0"/>
                  </a:cubicBezTo>
                  <a:cubicBezTo>
                    <a:pt x="5" y="0"/>
                    <a:pt x="0" y="4"/>
                    <a:pt x="0" y="9"/>
                  </a:cubicBezTo>
                  <a:cubicBezTo>
                    <a:pt x="0" y="111"/>
                    <a:pt x="0" y="111"/>
                    <a:pt x="0" y="111"/>
                  </a:cubicBezTo>
                  <a:cubicBezTo>
                    <a:pt x="0" y="116"/>
                    <a:pt x="5" y="120"/>
                    <a:pt x="10"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18" name="Freeform 17"/>
            <p:cNvSpPr>
              <a:spLocks/>
            </p:cNvSpPr>
            <p:nvPr/>
          </p:nvSpPr>
          <p:spPr bwMode="black">
            <a:xfrm>
              <a:off x="3949" y="1474"/>
              <a:ext cx="81" cy="279"/>
            </a:xfrm>
            <a:custGeom>
              <a:avLst/>
              <a:gdLst/>
              <a:ahLst/>
              <a:cxnLst>
                <a:cxn ang="0">
                  <a:pos x="19" y="9"/>
                </a:cxn>
                <a:cxn ang="0">
                  <a:pos x="9" y="0"/>
                </a:cxn>
                <a:cxn ang="0">
                  <a:pos x="0" y="9"/>
                </a:cxn>
                <a:cxn ang="0">
                  <a:pos x="0" y="56"/>
                </a:cxn>
                <a:cxn ang="0">
                  <a:pos x="9" y="65"/>
                </a:cxn>
                <a:cxn ang="0">
                  <a:pos x="19" y="56"/>
                </a:cxn>
                <a:cxn ang="0">
                  <a:pos x="19" y="9"/>
                </a:cxn>
              </a:cxnLst>
              <a:rect l="0" t="0" r="r" b="b"/>
              <a:pathLst>
                <a:path w="19" h="65">
                  <a:moveTo>
                    <a:pt x="19" y="9"/>
                  </a:moveTo>
                  <a:cubicBezTo>
                    <a:pt x="19" y="4"/>
                    <a:pt x="15" y="0"/>
                    <a:pt x="9" y="0"/>
                  </a:cubicBezTo>
                  <a:cubicBezTo>
                    <a:pt x="4" y="0"/>
                    <a:pt x="0" y="4"/>
                    <a:pt x="0" y="9"/>
                  </a:cubicBezTo>
                  <a:cubicBezTo>
                    <a:pt x="0" y="56"/>
                    <a:pt x="0" y="56"/>
                    <a:pt x="0" y="56"/>
                  </a:cubicBezTo>
                  <a:cubicBezTo>
                    <a:pt x="0" y="61"/>
                    <a:pt x="4" y="65"/>
                    <a:pt x="9"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19" name="Freeform 18"/>
            <p:cNvSpPr>
              <a:spLocks/>
            </p:cNvSpPr>
            <p:nvPr/>
          </p:nvSpPr>
          <p:spPr bwMode="black">
            <a:xfrm>
              <a:off x="4171" y="1586"/>
              <a:ext cx="86" cy="167"/>
            </a:xfrm>
            <a:custGeom>
              <a:avLst/>
              <a:gdLst/>
              <a:ahLst/>
              <a:cxnLst>
                <a:cxn ang="0">
                  <a:pos x="20" y="10"/>
                </a:cxn>
                <a:cxn ang="0">
                  <a:pos x="10" y="0"/>
                </a:cxn>
                <a:cxn ang="0">
                  <a:pos x="0" y="10"/>
                </a:cxn>
                <a:cxn ang="0">
                  <a:pos x="0" y="30"/>
                </a:cxn>
                <a:cxn ang="0">
                  <a:pos x="10" y="39"/>
                </a:cxn>
                <a:cxn ang="0">
                  <a:pos x="20" y="30"/>
                </a:cxn>
                <a:cxn ang="0">
                  <a:pos x="20" y="10"/>
                </a:cxn>
              </a:cxnLst>
              <a:rect l="0" t="0" r="r" b="b"/>
              <a:pathLst>
                <a:path w="20" h="39">
                  <a:moveTo>
                    <a:pt x="20" y="10"/>
                  </a:moveTo>
                  <a:cubicBezTo>
                    <a:pt x="20" y="4"/>
                    <a:pt x="15" y="0"/>
                    <a:pt x="10" y="0"/>
                  </a:cubicBezTo>
                  <a:cubicBezTo>
                    <a:pt x="5" y="0"/>
                    <a:pt x="0" y="4"/>
                    <a:pt x="0" y="10"/>
                  </a:cubicBezTo>
                  <a:cubicBezTo>
                    <a:pt x="0" y="30"/>
                    <a:pt x="0" y="30"/>
                    <a:pt x="0" y="30"/>
                  </a:cubicBezTo>
                  <a:cubicBezTo>
                    <a:pt x="0" y="35"/>
                    <a:pt x="5" y="39"/>
                    <a:pt x="10" y="39"/>
                  </a:cubicBezTo>
                  <a:cubicBezTo>
                    <a:pt x="15" y="39"/>
                    <a:pt x="20" y="35"/>
                    <a:pt x="20" y="30"/>
                  </a:cubicBezTo>
                  <a:lnTo>
                    <a:pt x="20" y="10"/>
                  </a:lnTo>
                  <a:close/>
                </a:path>
              </a:pathLst>
            </a:custGeom>
            <a:solidFill>
              <a:srgbClr val="015F85"/>
            </a:solidFill>
            <a:ln w="9525">
              <a:noFill/>
              <a:round/>
              <a:headEnd/>
              <a:tailEnd/>
            </a:ln>
          </p:spPr>
          <p:txBody>
            <a:bodyPr/>
            <a:lstStyle/>
            <a:p>
              <a:endParaRPr lang="en-US"/>
            </a:p>
          </p:txBody>
        </p:sp>
        <p:sp>
          <p:nvSpPr>
            <p:cNvPr id="20" name="Freeform 19"/>
            <p:cNvSpPr>
              <a:spLocks/>
            </p:cNvSpPr>
            <p:nvPr/>
          </p:nvSpPr>
          <p:spPr bwMode="black">
            <a:xfrm>
              <a:off x="439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4" y="0"/>
                    <a:pt x="0" y="4"/>
                    <a:pt x="0" y="9"/>
                  </a:cubicBezTo>
                  <a:cubicBezTo>
                    <a:pt x="0" y="56"/>
                    <a:pt x="0" y="56"/>
                    <a:pt x="0" y="56"/>
                  </a:cubicBezTo>
                  <a:cubicBezTo>
                    <a:pt x="0" y="61"/>
                    <a:pt x="4"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1" name="Freeform 20"/>
            <p:cNvSpPr>
              <a:spLocks/>
            </p:cNvSpPr>
            <p:nvPr/>
          </p:nvSpPr>
          <p:spPr bwMode="black">
            <a:xfrm>
              <a:off x="4625" y="1320"/>
              <a:ext cx="82" cy="514"/>
            </a:xfrm>
            <a:custGeom>
              <a:avLst/>
              <a:gdLst/>
              <a:ahLst/>
              <a:cxnLst>
                <a:cxn ang="0">
                  <a:pos x="19" y="9"/>
                </a:cxn>
                <a:cxn ang="0">
                  <a:pos x="9" y="0"/>
                </a:cxn>
                <a:cxn ang="0">
                  <a:pos x="0" y="9"/>
                </a:cxn>
                <a:cxn ang="0">
                  <a:pos x="0" y="111"/>
                </a:cxn>
                <a:cxn ang="0">
                  <a:pos x="9" y="120"/>
                </a:cxn>
                <a:cxn ang="0">
                  <a:pos x="19" y="111"/>
                </a:cxn>
                <a:cxn ang="0">
                  <a:pos x="19" y="9"/>
                </a:cxn>
              </a:cxnLst>
              <a:rect l="0" t="0" r="r" b="b"/>
              <a:pathLst>
                <a:path w="19" h="120">
                  <a:moveTo>
                    <a:pt x="19" y="9"/>
                  </a:moveTo>
                  <a:cubicBezTo>
                    <a:pt x="19" y="4"/>
                    <a:pt x="15" y="0"/>
                    <a:pt x="9" y="0"/>
                  </a:cubicBezTo>
                  <a:cubicBezTo>
                    <a:pt x="4" y="0"/>
                    <a:pt x="0" y="4"/>
                    <a:pt x="0" y="9"/>
                  </a:cubicBezTo>
                  <a:cubicBezTo>
                    <a:pt x="0" y="111"/>
                    <a:pt x="0" y="111"/>
                    <a:pt x="0" y="111"/>
                  </a:cubicBezTo>
                  <a:cubicBezTo>
                    <a:pt x="0" y="116"/>
                    <a:pt x="4" y="120"/>
                    <a:pt x="9" y="120"/>
                  </a:cubicBezTo>
                  <a:cubicBezTo>
                    <a:pt x="15" y="120"/>
                    <a:pt x="19" y="116"/>
                    <a:pt x="19" y="111"/>
                  </a:cubicBezTo>
                  <a:lnTo>
                    <a:pt x="19" y="9"/>
                  </a:lnTo>
                  <a:close/>
                </a:path>
              </a:pathLst>
            </a:custGeom>
            <a:solidFill>
              <a:srgbClr val="015F85"/>
            </a:solidFill>
            <a:ln w="9525">
              <a:noFill/>
              <a:round/>
              <a:headEnd/>
              <a:tailEnd/>
            </a:ln>
          </p:spPr>
          <p:txBody>
            <a:bodyPr/>
            <a:lstStyle/>
            <a:p>
              <a:endParaRPr lang="en-US"/>
            </a:p>
          </p:txBody>
        </p:sp>
        <p:sp>
          <p:nvSpPr>
            <p:cNvPr id="22" name="Freeform 21"/>
            <p:cNvSpPr>
              <a:spLocks/>
            </p:cNvSpPr>
            <p:nvPr/>
          </p:nvSpPr>
          <p:spPr bwMode="black">
            <a:xfrm>
              <a:off x="4848" y="1474"/>
              <a:ext cx="82" cy="279"/>
            </a:xfrm>
            <a:custGeom>
              <a:avLst/>
              <a:gdLst/>
              <a:ahLst/>
              <a:cxnLst>
                <a:cxn ang="0">
                  <a:pos x="19" y="9"/>
                </a:cxn>
                <a:cxn ang="0">
                  <a:pos x="10" y="0"/>
                </a:cxn>
                <a:cxn ang="0">
                  <a:pos x="0" y="9"/>
                </a:cxn>
                <a:cxn ang="0">
                  <a:pos x="0" y="56"/>
                </a:cxn>
                <a:cxn ang="0">
                  <a:pos x="10" y="65"/>
                </a:cxn>
                <a:cxn ang="0">
                  <a:pos x="19" y="56"/>
                </a:cxn>
                <a:cxn ang="0">
                  <a:pos x="19" y="9"/>
                </a:cxn>
              </a:cxnLst>
              <a:rect l="0" t="0" r="r" b="b"/>
              <a:pathLst>
                <a:path w="19" h="65">
                  <a:moveTo>
                    <a:pt x="19" y="9"/>
                  </a:moveTo>
                  <a:cubicBezTo>
                    <a:pt x="19" y="4"/>
                    <a:pt x="15" y="0"/>
                    <a:pt x="10" y="0"/>
                  </a:cubicBezTo>
                  <a:cubicBezTo>
                    <a:pt x="5" y="0"/>
                    <a:pt x="0" y="4"/>
                    <a:pt x="0" y="9"/>
                  </a:cubicBezTo>
                  <a:cubicBezTo>
                    <a:pt x="0" y="56"/>
                    <a:pt x="0" y="56"/>
                    <a:pt x="0" y="56"/>
                  </a:cubicBezTo>
                  <a:cubicBezTo>
                    <a:pt x="0" y="61"/>
                    <a:pt x="5" y="65"/>
                    <a:pt x="10" y="65"/>
                  </a:cubicBezTo>
                  <a:cubicBezTo>
                    <a:pt x="15" y="65"/>
                    <a:pt x="19" y="61"/>
                    <a:pt x="19" y="56"/>
                  </a:cubicBezTo>
                  <a:lnTo>
                    <a:pt x="19" y="9"/>
                  </a:lnTo>
                  <a:close/>
                </a:path>
              </a:pathLst>
            </a:custGeom>
            <a:solidFill>
              <a:srgbClr val="015F85"/>
            </a:solidFill>
            <a:ln w="9525">
              <a:noFill/>
              <a:round/>
              <a:headEnd/>
              <a:tailEnd/>
            </a:ln>
          </p:spPr>
          <p:txBody>
            <a:bodyPr/>
            <a:lstStyle/>
            <a:p>
              <a:endParaRPr lang="en-US"/>
            </a:p>
          </p:txBody>
        </p:sp>
        <p:sp>
          <p:nvSpPr>
            <p:cNvPr id="23" name="Freeform 22"/>
            <p:cNvSpPr>
              <a:spLocks/>
            </p:cNvSpPr>
            <p:nvPr/>
          </p:nvSpPr>
          <p:spPr bwMode="black">
            <a:xfrm>
              <a:off x="5075" y="1586"/>
              <a:ext cx="82" cy="167"/>
            </a:xfrm>
            <a:custGeom>
              <a:avLst/>
              <a:gdLst/>
              <a:ahLst/>
              <a:cxnLst>
                <a:cxn ang="0">
                  <a:pos x="19" y="10"/>
                </a:cxn>
                <a:cxn ang="0">
                  <a:pos x="9" y="0"/>
                </a:cxn>
                <a:cxn ang="0">
                  <a:pos x="0" y="10"/>
                </a:cxn>
                <a:cxn ang="0">
                  <a:pos x="0" y="30"/>
                </a:cxn>
                <a:cxn ang="0">
                  <a:pos x="9" y="39"/>
                </a:cxn>
                <a:cxn ang="0">
                  <a:pos x="19" y="30"/>
                </a:cxn>
                <a:cxn ang="0">
                  <a:pos x="19" y="10"/>
                </a:cxn>
              </a:cxnLst>
              <a:rect l="0" t="0" r="r" b="b"/>
              <a:pathLst>
                <a:path w="19" h="39">
                  <a:moveTo>
                    <a:pt x="19" y="10"/>
                  </a:moveTo>
                  <a:cubicBezTo>
                    <a:pt x="19" y="4"/>
                    <a:pt x="15" y="0"/>
                    <a:pt x="9" y="0"/>
                  </a:cubicBezTo>
                  <a:cubicBezTo>
                    <a:pt x="4" y="0"/>
                    <a:pt x="0" y="4"/>
                    <a:pt x="0" y="10"/>
                  </a:cubicBezTo>
                  <a:cubicBezTo>
                    <a:pt x="0" y="30"/>
                    <a:pt x="0" y="30"/>
                    <a:pt x="0" y="30"/>
                  </a:cubicBezTo>
                  <a:cubicBezTo>
                    <a:pt x="0" y="35"/>
                    <a:pt x="4" y="39"/>
                    <a:pt x="9" y="39"/>
                  </a:cubicBezTo>
                  <a:cubicBezTo>
                    <a:pt x="15" y="39"/>
                    <a:pt x="19" y="35"/>
                    <a:pt x="19" y="30"/>
                  </a:cubicBezTo>
                  <a:lnTo>
                    <a:pt x="19" y="10"/>
                  </a:lnTo>
                  <a:close/>
                </a:path>
              </a:pathLst>
            </a:custGeom>
            <a:solidFill>
              <a:srgbClr val="015F85"/>
            </a:solidFill>
            <a:ln w="9525">
              <a:noFill/>
              <a:round/>
              <a:headEnd/>
              <a:tailEnd/>
            </a:ln>
          </p:spPr>
          <p:txBody>
            <a:bodyPr/>
            <a:lstStyle/>
            <a:p>
              <a:endParaRPr lang="en-US"/>
            </a:p>
          </p:txBody>
        </p:sp>
      </p:grpSp>
      <p:sp>
        <p:nvSpPr>
          <p:cNvPr id="27" name="Rectangle 3"/>
          <p:cNvSpPr>
            <a:spLocks noChangeArrowheads="1"/>
          </p:cNvSpPr>
          <p:nvPr/>
        </p:nvSpPr>
        <p:spPr bwMode="white">
          <a:xfrm>
            <a:off x="0" y="0"/>
            <a:ext cx="9144000" cy="177800"/>
          </a:xfrm>
          <a:prstGeom prst="rect">
            <a:avLst/>
          </a:prstGeom>
          <a:solidFill>
            <a:schemeClr val="bg2"/>
          </a:solidFill>
          <a:ln w="25400" algn="ctr">
            <a:noFill/>
            <a:miter lim="800000"/>
            <a:headEnd/>
            <a:tailEnd/>
          </a:ln>
          <a:effectLst/>
        </p:spPr>
        <p:txBody>
          <a:bodyPr wrap="none" anchor="ctr"/>
          <a:lstStyle/>
          <a:p>
            <a:endParaRPr lang="en-US"/>
          </a:p>
        </p:txBody>
      </p:sp>
      <p:sp>
        <p:nvSpPr>
          <p:cNvPr id="2" name="Title 1"/>
          <p:cNvSpPr>
            <a:spLocks noGrp="1"/>
          </p:cNvSpPr>
          <p:nvPr>
            <p:ph type="ctrTitle" hasCustomPrompt="1"/>
          </p:nvPr>
        </p:nvSpPr>
        <p:spPr bwMode="white">
          <a:xfrm>
            <a:off x="650875" y="2774950"/>
            <a:ext cx="4454526" cy="1022350"/>
          </a:xfrm>
        </p:spPr>
        <p:txBody>
          <a:bodyPr anchor="ctr" anchorCtr="0"/>
          <a:lstStyle>
            <a:lvl1pPr>
              <a:defRPr b="0">
                <a:solidFill>
                  <a:schemeClr val="bg2"/>
                </a:solidFill>
              </a:defRPr>
            </a:lvl1pPr>
          </a:lstStyle>
          <a:p>
            <a:r>
              <a:rPr lang="en-US" dirty="0" smtClean="0"/>
              <a:t>Presentation Title Goes Here</a:t>
            </a:r>
            <a:endParaRPr lang="en-US" dirty="0"/>
          </a:p>
        </p:txBody>
      </p:sp>
      <p:sp>
        <p:nvSpPr>
          <p:cNvPr id="36" name="Picture Placeholder 43"/>
          <p:cNvSpPr>
            <a:spLocks noGrp="1"/>
          </p:cNvSpPr>
          <p:nvPr>
            <p:ph type="pic" sz="quarter" idx="13" hasCustomPrompt="1"/>
          </p:nvPr>
        </p:nvSpPr>
        <p:spPr bwMode="grayWhite">
          <a:xfrm>
            <a:off x="5343525" y="-1"/>
            <a:ext cx="3800475" cy="2095501"/>
          </a:xfrm>
          <a:solidFill>
            <a:schemeClr val="bg2">
              <a:lumMod val="50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
        <p:nvSpPr>
          <p:cNvPr id="35" name="Picture Placeholder 43"/>
          <p:cNvSpPr>
            <a:spLocks noGrp="1"/>
          </p:cNvSpPr>
          <p:nvPr>
            <p:ph type="pic" sz="quarter" idx="12" hasCustomPrompt="1"/>
          </p:nvPr>
        </p:nvSpPr>
        <p:spPr bwMode="grayWhite">
          <a:xfrm>
            <a:off x="5343525" y="2095500"/>
            <a:ext cx="3800475" cy="2374900"/>
          </a:xfrm>
          <a:solidFill>
            <a:schemeClr val="bg2">
              <a:lumMod val="65000"/>
            </a:schemeClr>
          </a:solidFill>
          <a:ln w="19050">
            <a:solidFill>
              <a:srgbClr val="FFFFFF"/>
            </a:solidFill>
          </a:ln>
        </p:spPr>
        <p:txBody>
          <a:bodyPr vert="horz" lIns="91440" tIns="45720" rIns="91440" bIns="45720" rtlCol="0" anchor="ctr" anchorCtr="1">
            <a:normAutofit/>
          </a:bodyPr>
          <a:lstStyle>
            <a:lvl1pPr marL="237744" indent="-237744" algn="l" defTabSz="914400" rtl="0" eaLnBrk="1" latinLnBrk="0" hangingPunct="1">
              <a:lnSpc>
                <a:spcPct val="95000"/>
              </a:lnSpc>
              <a:spcBef>
                <a:spcPts val="1440"/>
              </a:spcBef>
              <a:buClr>
                <a:schemeClr val="accent1"/>
              </a:buClr>
              <a:buFont typeface="Wingdings" pitchFamily="2" charset="2"/>
              <a:buNone/>
              <a:defRPr lang="en-US" sz="2400" kern="1200" dirty="0">
                <a:solidFill>
                  <a:schemeClr val="tx1"/>
                </a:solidFill>
                <a:latin typeface="+mn-lt"/>
                <a:ea typeface="+mn-ea"/>
                <a:cs typeface="+mn-cs"/>
              </a:defRPr>
            </a:lvl1pPr>
          </a:lstStyle>
          <a:p>
            <a:r>
              <a:rPr lang="en-US" dirty="0" smtClean="0"/>
              <a:t>Photo Goes Here</a:t>
            </a:r>
            <a:endParaRPr lang="en-US" dirty="0"/>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a:xfrm>
            <a:off x="793751" y="1600200"/>
            <a:ext cx="7435849" cy="4525963"/>
          </a:xfrm>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793751" y="1186542"/>
            <a:ext cx="743584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10" name="Text Placeholder 9"/>
          <p:cNvSpPr>
            <a:spLocks noGrp="1"/>
          </p:cNvSpPr>
          <p:nvPr>
            <p:ph type="body" sz="quarter" idx="11" hasCustomPrompt="1"/>
          </p:nvPr>
        </p:nvSpPr>
        <p:spPr>
          <a:xfrm>
            <a:off x="793750" y="6372423"/>
            <a:ext cx="7461250"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Content Grey Gradient">
    <p:spTree>
      <p:nvGrpSpPr>
        <p:cNvPr id="1" name=""/>
        <p:cNvGrpSpPr/>
        <p:nvPr/>
      </p:nvGrpSpPr>
      <p:grpSpPr>
        <a:xfrm>
          <a:off x="0" y="0"/>
          <a:ext cx="0" cy="0"/>
          <a:chOff x="0" y="0"/>
          <a:chExt cx="0" cy="0"/>
        </a:xfrm>
      </p:grpSpPr>
      <p:sp>
        <p:nvSpPr>
          <p:cNvPr id="11" name="Rectangle 10"/>
          <p:cNvSpPr>
            <a:spLocks noChangeArrowheads="1"/>
          </p:cNvSpPr>
          <p:nvPr/>
        </p:nvSpPr>
        <p:spPr bwMode="hidden">
          <a:xfrm>
            <a:off x="0" y="3360738"/>
            <a:ext cx="9144000" cy="3497262"/>
          </a:xfrm>
          <a:prstGeom prst="rect">
            <a:avLst/>
          </a:prstGeom>
          <a:gradFill rotWithShape="1">
            <a:gsLst>
              <a:gs pos="0">
                <a:srgbClr val="FFFFFF">
                  <a:alpha val="0"/>
                </a:srgbClr>
              </a:gs>
              <a:gs pos="100000">
                <a:srgbClr val="8E8E95">
                  <a:alpha val="50000"/>
                </a:srgbClr>
              </a:gs>
            </a:gsLst>
            <a:lin ang="5400000" scaled="1"/>
          </a:gradFill>
          <a:ln w="9525" algn="ctr">
            <a:noFill/>
            <a:miter lim="800000"/>
            <a:headEnd/>
            <a:tailEnd/>
          </a:ln>
          <a:effectLst/>
        </p:spPr>
        <p:txBody>
          <a:bodyPr lIns="82124" tIns="41061" rIns="82124" bIns="41061" anchor="ctr">
            <a:noAutofit/>
          </a:bodyPr>
          <a:lstStyle/>
          <a:p>
            <a:endParaRPr lang="en-US"/>
          </a:p>
        </p:txBody>
      </p:sp>
      <p:sp>
        <p:nvSpPr>
          <p:cNvPr id="2" name="Title 1"/>
          <p:cNvSpPr>
            <a:spLocks noGrp="1"/>
          </p:cNvSpPr>
          <p:nvPr>
            <p:ph type="title" hasCustomPrompt="1"/>
          </p:nvPr>
        </p:nvSpPr>
        <p:spPr>
          <a:xfrm>
            <a:off x="793751" y="304800"/>
            <a:ext cx="7435849" cy="838200"/>
          </a:xfrm>
        </p:spPr>
        <p:txBody>
          <a:bodyPr/>
          <a:lstStyle/>
          <a:p>
            <a:r>
              <a:rPr lang="en-US" dirty="0" smtClean="0"/>
              <a:t>Slide Title Goes Here</a:t>
            </a:r>
            <a:endParaRPr lang="en-US" dirty="0"/>
          </a:p>
        </p:txBody>
      </p:sp>
      <p:sp>
        <p:nvSpPr>
          <p:cNvPr id="3" name="Content Placeholder 2"/>
          <p:cNvSpPr>
            <a:spLocks noGrp="1"/>
          </p:cNvSpPr>
          <p:nvPr>
            <p:ph idx="1" hasCustomPrompt="1"/>
          </p:nvPr>
        </p:nvSpPr>
        <p:spPr/>
        <p:txBody>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0" hasCustomPrompt="1"/>
          </p:nvPr>
        </p:nvSpPr>
        <p:spPr>
          <a:xfrm>
            <a:off x="793751" y="1186542"/>
            <a:ext cx="743584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24" name="Text Placeholder 9"/>
          <p:cNvSpPr>
            <a:spLocks noGrp="1"/>
          </p:cNvSpPr>
          <p:nvPr>
            <p:ph type="body" sz="quarter" idx="11" hasCustomPrompt="1"/>
          </p:nvPr>
        </p:nvSpPr>
        <p:spPr>
          <a:xfrm>
            <a:off x="793750" y="6372423"/>
            <a:ext cx="7461250"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lue Gradient">
    <p:spTree>
      <p:nvGrpSpPr>
        <p:cNvPr id="1" name=""/>
        <p:cNvGrpSpPr/>
        <p:nvPr/>
      </p:nvGrpSpPr>
      <p:grpSpPr>
        <a:xfrm>
          <a:off x="0" y="0"/>
          <a:ext cx="0" cy="0"/>
          <a:chOff x="0" y="0"/>
          <a:chExt cx="0" cy="0"/>
        </a:xfrm>
      </p:grpSpPr>
      <p:sp>
        <p:nvSpPr>
          <p:cNvPr id="11" name="Rectangle 10"/>
          <p:cNvSpPr>
            <a:spLocks noChangeArrowheads="1"/>
          </p:cNvSpPr>
          <p:nvPr userDrawn="1"/>
        </p:nvSpPr>
        <p:spPr bwMode="hidden">
          <a:xfrm>
            <a:off x="0" y="4178300"/>
            <a:ext cx="9144000" cy="2679700"/>
          </a:xfrm>
          <a:prstGeom prst="rect">
            <a:avLst/>
          </a:prstGeom>
          <a:gradFill rotWithShape="1">
            <a:gsLst>
              <a:gs pos="0">
                <a:srgbClr val="FFFFFF">
                  <a:alpha val="0"/>
                </a:srgbClr>
              </a:gs>
              <a:gs pos="100000">
                <a:srgbClr val="0183B7">
                  <a:alpha val="50000"/>
                </a:srgbClr>
              </a:gs>
            </a:gsLst>
            <a:lin ang="5400000" scaled="1"/>
          </a:gradFill>
          <a:ln w="9525" algn="ctr">
            <a:noFill/>
            <a:miter lim="800000"/>
            <a:headEnd/>
            <a:tailEnd/>
          </a:ln>
          <a:effectLst/>
        </p:spPr>
        <p:txBody>
          <a:bodyPr lIns="82124" tIns="41061" rIns="82124" bIns="41061" anchor="ctr">
            <a:noAutofit/>
          </a:bodyPr>
          <a:lstStyle/>
          <a:p>
            <a:endParaRPr lang="en-US"/>
          </a:p>
        </p:txBody>
      </p:sp>
      <p:sp>
        <p:nvSpPr>
          <p:cNvPr id="2" name="Title 1"/>
          <p:cNvSpPr>
            <a:spLocks noGrp="1"/>
          </p:cNvSpPr>
          <p:nvPr>
            <p:ph type="title" hasCustomPrompt="1"/>
          </p:nvPr>
        </p:nvSpPr>
        <p:spPr>
          <a:xfrm>
            <a:off x="793751" y="304800"/>
            <a:ext cx="7435849" cy="838200"/>
          </a:xfrm>
        </p:spPr>
        <p:txBody>
          <a:bodyPr>
            <a:noAutofit/>
          </a:bodyPr>
          <a:lstStyle>
            <a:lvl1pPr>
              <a:defRPr>
                <a:solidFill>
                  <a:schemeClr val="accent1"/>
                </a:solidFill>
              </a:defRPr>
            </a:lvl1pPr>
          </a:lstStyle>
          <a:p>
            <a:r>
              <a:rPr lang="en-US" dirty="0" smtClean="0"/>
              <a:t>Slide Title Goes Here</a:t>
            </a:r>
            <a:endParaRPr lang="en-US" dirty="0"/>
          </a:p>
        </p:txBody>
      </p:sp>
      <p:sp>
        <p:nvSpPr>
          <p:cNvPr id="8" name="Text Placeholder 7"/>
          <p:cNvSpPr>
            <a:spLocks noGrp="1"/>
          </p:cNvSpPr>
          <p:nvPr>
            <p:ph type="body" sz="quarter" idx="10" hasCustomPrompt="1"/>
          </p:nvPr>
        </p:nvSpPr>
        <p:spPr>
          <a:xfrm>
            <a:off x="793751" y="1186542"/>
            <a:ext cx="743584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3" name="Content Placeholder 2"/>
          <p:cNvSpPr>
            <a:spLocks noGrp="1"/>
          </p:cNvSpPr>
          <p:nvPr>
            <p:ph idx="1" hasCustomPrompt="1"/>
          </p:nvPr>
        </p:nvSpPr>
        <p:spPr/>
        <p:txBody>
          <a:bodyPr>
            <a:no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6" name="Picture 2" descr="clouds"/>
          <p:cNvPicPr>
            <a:picLocks noChangeAspect="1" noChangeArrowheads="1"/>
          </p:cNvPicPr>
          <p:nvPr userDrawn="1"/>
        </p:nvPicPr>
        <p:blipFill>
          <a:blip r:embed="rId2" cstate="email">
            <a:duotone>
              <a:schemeClr val="accent1">
                <a:shade val="45000"/>
                <a:satMod val="135000"/>
              </a:schemeClr>
              <a:prstClr val="white"/>
            </a:duotone>
          </a:blip>
          <a:srcRect/>
          <a:stretch>
            <a:fillRect/>
          </a:stretch>
        </p:blipFill>
        <p:spPr bwMode="auto">
          <a:xfrm>
            <a:off x="0" y="4378817"/>
            <a:ext cx="9144000" cy="2479184"/>
          </a:xfrm>
          <a:prstGeom prst="rect">
            <a:avLst/>
          </a:prstGeom>
          <a:noFill/>
          <a:ln w="9525">
            <a:noFill/>
            <a:miter lim="800000"/>
            <a:headEnd/>
            <a:tailEnd/>
          </a:ln>
        </p:spPr>
      </p:pic>
      <p:sp>
        <p:nvSpPr>
          <p:cNvPr id="7" name="Rectangle 6"/>
          <p:cNvSpPr/>
          <p:nvPr userDrawn="1"/>
        </p:nvSpPr>
        <p:spPr>
          <a:xfrm>
            <a:off x="0" y="4267200"/>
            <a:ext cx="9144000" cy="381000"/>
          </a:xfrm>
          <a:prstGeom prst="rect">
            <a:avLst/>
          </a:prstGeom>
          <a:gradFill>
            <a:gsLst>
              <a:gs pos="0">
                <a:schemeClr val="bg2">
                  <a:alpha val="0"/>
                </a:schemeClr>
              </a:gs>
              <a:gs pos="100000">
                <a:schemeClr val="bg1"/>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Two Column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Slide Title Goes Here</a:t>
            </a:r>
            <a:endParaRPr lang="en-US" dirty="0"/>
          </a:p>
        </p:txBody>
      </p:sp>
      <p:sp>
        <p:nvSpPr>
          <p:cNvPr id="3" name="Content Placeholder 2"/>
          <p:cNvSpPr>
            <a:spLocks noGrp="1"/>
          </p:cNvSpPr>
          <p:nvPr>
            <p:ph sz="half" idx="1" hasCustomPrompt="1"/>
          </p:nvPr>
        </p:nvSpPr>
        <p:spPr>
          <a:xfrm>
            <a:off x="793750" y="1600200"/>
            <a:ext cx="3549649"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79951" y="1600200"/>
            <a:ext cx="3549649" cy="4525963"/>
          </a:xfrm>
        </p:spPr>
        <p:txBody>
          <a:bodyPr>
            <a:normAutofit/>
          </a:bodyPr>
          <a:lstStyle>
            <a:lvl1pPr>
              <a:defRPr sz="2400"/>
            </a:lvl1pPr>
            <a:lvl2pPr>
              <a:defRPr sz="2000"/>
            </a:lvl2pPr>
            <a:lvl3pPr>
              <a:defRPr sz="1600"/>
            </a:lvl3pPr>
            <a:lvl4pPr>
              <a:defRPr sz="1200"/>
            </a:lvl4pPr>
            <a:lvl5pPr>
              <a:defRPr sz="1200"/>
            </a:lvl5pPr>
            <a:lvl6pPr>
              <a:defRPr sz="1800"/>
            </a:lvl6pPr>
            <a:lvl7pPr>
              <a:defRPr sz="1800"/>
            </a:lvl7pPr>
            <a:lvl8pPr>
              <a:defRPr sz="1800"/>
            </a:lvl8pPr>
            <a:lvl9pPr>
              <a:defRPr sz="1800"/>
            </a:lvl9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 Placeholder 7"/>
          <p:cNvSpPr>
            <a:spLocks noGrp="1"/>
          </p:cNvSpPr>
          <p:nvPr>
            <p:ph type="body" sz="quarter" idx="13" hasCustomPrompt="1"/>
          </p:nvPr>
        </p:nvSpPr>
        <p:spPr>
          <a:xfrm>
            <a:off x="793751" y="1186542"/>
            <a:ext cx="7435849" cy="381000"/>
          </a:xfrm>
        </p:spPr>
        <p:txBody>
          <a:bodyPr anchor="ctr" anchorCtr="0">
            <a:noAutofit/>
          </a:bodyPr>
          <a:lstStyle>
            <a:lvl1pPr>
              <a:buFontTx/>
              <a:buNone/>
              <a:defRPr sz="2400"/>
            </a:lvl1pPr>
            <a:lvl2pPr>
              <a:defRPr sz="2400"/>
            </a:lvl2pPr>
            <a:lvl3pPr>
              <a:defRPr sz="2400"/>
            </a:lvl3pPr>
            <a:lvl4pPr>
              <a:defRPr sz="2400"/>
            </a:lvl4pPr>
            <a:lvl5pPr>
              <a:defRPr sz="2400"/>
            </a:lvl5pPr>
          </a:lstStyle>
          <a:p>
            <a:pPr lvl="0"/>
            <a:r>
              <a:rPr lang="en-US" dirty="0" smtClean="0"/>
              <a:t>Subtitle Goes Here</a:t>
            </a:r>
            <a:endParaRPr lang="en-US" dirty="0"/>
          </a:p>
        </p:txBody>
      </p:sp>
      <p:sp>
        <p:nvSpPr>
          <p:cNvPr id="9" name="Text Placeholder 9"/>
          <p:cNvSpPr>
            <a:spLocks noGrp="1"/>
          </p:cNvSpPr>
          <p:nvPr>
            <p:ph type="body" sz="quarter" idx="11" hasCustomPrompt="1"/>
          </p:nvPr>
        </p:nvSpPr>
        <p:spPr>
          <a:xfrm>
            <a:off x="793750" y="6372423"/>
            <a:ext cx="7461250" cy="307777"/>
          </a:xfrm>
        </p:spPr>
        <p:txBody>
          <a:bodyPr wrap="square" anchor="b" anchorCtr="0">
            <a:spAutoFit/>
          </a:bodyPr>
          <a:lstStyle>
            <a:lvl1pPr algn="l" defTabSz="804863">
              <a:lnSpc>
                <a:spcPct val="100000"/>
              </a:lnSpc>
              <a:spcBef>
                <a:spcPct val="50000"/>
              </a:spcBef>
              <a:buNone/>
              <a:defRPr sz="1400"/>
            </a:lvl1pPr>
            <a:lvl2pPr>
              <a:buFont typeface="Arial" pitchFamily="34" charset="0"/>
              <a:buNone/>
              <a:defRPr sz="1400"/>
            </a:lvl2pPr>
            <a:lvl3pPr>
              <a:buFont typeface="Arial" pitchFamily="34" charset="0"/>
              <a:buNone/>
              <a:defRPr sz="1400"/>
            </a:lvl3pPr>
            <a:lvl4pPr>
              <a:buFont typeface="Arial" pitchFamily="34" charset="0"/>
              <a:buNone/>
              <a:defRPr sz="1400"/>
            </a:lvl4pPr>
            <a:lvl5pPr>
              <a:buFont typeface="Arial" pitchFamily="34" charset="0"/>
              <a:buNone/>
              <a:defRPr sz="1400"/>
            </a:lvl5pPr>
          </a:lstStyle>
          <a:p>
            <a:pPr lvl="0"/>
            <a:r>
              <a:rPr lang="en-US" dirty="0" smtClean="0"/>
              <a:t>Source: Placeholder for Notes Is 14 Points</a:t>
            </a:r>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slideLayout" Target="../slideLayouts/slideLayout27.xml"/><Relationship Id="rId28" Type="http://schemas.openxmlformats.org/officeDocument/2006/relationships/slideLayout" Target="../slideLayouts/slideLayout28.xml"/><Relationship Id="rId29" Type="http://schemas.openxmlformats.org/officeDocument/2006/relationships/slideLayout" Target="../slideLayouts/slideLayout2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30" Type="http://schemas.openxmlformats.org/officeDocument/2006/relationships/slideLayout" Target="../slideLayouts/slideLayout30.xml"/><Relationship Id="rId31" Type="http://schemas.openxmlformats.org/officeDocument/2006/relationships/slideLayout" Target="../slideLayouts/slideLayout31.xml"/><Relationship Id="rId32" Type="http://schemas.openxmlformats.org/officeDocument/2006/relationships/slideLayout" Target="../slideLayouts/slideLayout32.xml"/><Relationship Id="rId9" Type="http://schemas.openxmlformats.org/officeDocument/2006/relationships/slideLayout" Target="../slideLayouts/slideLayout9.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3" Type="http://schemas.openxmlformats.org/officeDocument/2006/relationships/slideLayout" Target="../slideLayouts/slideLayout33.xml"/><Relationship Id="rId34"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3751" y="304800"/>
            <a:ext cx="7435849" cy="838200"/>
          </a:xfrm>
          <a:prstGeom prst="rect">
            <a:avLst/>
          </a:prstGeom>
        </p:spPr>
        <p:txBody>
          <a:bodyPr vert="horz" lIns="82296" tIns="45720" rIns="82296" bIns="45720" rtlCol="0" anchor="b" anchorCtr="0">
            <a:noAutofit/>
          </a:bodyPr>
          <a:lstStyle/>
          <a:p>
            <a:r>
              <a:rPr lang="en-US" dirty="0" smtClean="0"/>
              <a:t>Slide Title Goes Here</a:t>
            </a:r>
            <a:endParaRPr lang="en-US" dirty="0"/>
          </a:p>
        </p:txBody>
      </p:sp>
      <p:sp>
        <p:nvSpPr>
          <p:cNvPr id="3" name="Text Placeholder 2"/>
          <p:cNvSpPr>
            <a:spLocks noGrp="1"/>
          </p:cNvSpPr>
          <p:nvPr>
            <p:ph type="body" idx="1"/>
          </p:nvPr>
        </p:nvSpPr>
        <p:spPr>
          <a:xfrm>
            <a:off x="793751" y="1600200"/>
            <a:ext cx="7435849" cy="4525963"/>
          </a:xfrm>
          <a:prstGeom prst="rect">
            <a:avLst/>
          </a:prstGeom>
        </p:spPr>
        <p:txBody>
          <a:bodyPr vert="horz" lIns="91440" tIns="45720" rIns="91440" bIns="45720" rtlCol="0">
            <a:normAutofit/>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7"/>
          <p:cNvSpPr>
            <a:spLocks noChangeArrowheads="1"/>
          </p:cNvSpPr>
          <p:nvPr/>
        </p:nvSpPr>
        <p:spPr bwMode="ltGray">
          <a:xfrm>
            <a:off x="8596313" y="6626225"/>
            <a:ext cx="320675" cy="234950"/>
          </a:xfrm>
          <a:prstGeom prst="rect">
            <a:avLst/>
          </a:prstGeom>
          <a:noFill/>
          <a:ln w="9525" algn="ctr">
            <a:noFill/>
            <a:miter lim="800000"/>
            <a:headEnd/>
            <a:tailEnd/>
          </a:ln>
          <a:effectLst/>
        </p:spPr>
        <p:txBody>
          <a:bodyPr wrap="none" lIns="82124" tIns="41061" rIns="82124" bIns="41061" anchor="b">
            <a:spAutoFit/>
          </a:bodyPr>
          <a:lstStyle/>
          <a:p>
            <a:pPr algn="r" defTabSz="814388">
              <a:lnSpc>
                <a:spcPct val="100000"/>
              </a:lnSpc>
            </a:pPr>
            <a:fld id="{DFCF27A5-1A5B-48D3-A060-2758FFBB1ADD}" type="slidenum">
              <a:rPr lang="en-US" sz="1000">
                <a:solidFill>
                  <a:srgbClr val="8E8E95"/>
                </a:solidFill>
              </a:rPr>
              <a:pPr algn="r" defTabSz="814388">
                <a:lnSpc>
                  <a:spcPct val="100000"/>
                </a:lnSpc>
              </a:pPr>
              <a:t>‹#›</a:t>
            </a:fld>
            <a:endParaRPr lang="en-US" sz="1000" dirty="0">
              <a:solidFill>
                <a:srgbClr val="8E8E95"/>
              </a:solidFill>
            </a:endParaRPr>
          </a:p>
        </p:txBody>
      </p:sp>
    </p:spTree>
  </p:cSld>
  <p:clrMap bg1="lt1" tx1="dk1" bg2="lt2" tx2="dk2" accent1="accent1" accent2="accent2" accent3="accent3" accent4="accent4" accent5="accent5" accent6="accent6" hlink="hlink" folHlink="folHlink"/>
  <p:sldLayoutIdLst>
    <p:sldLayoutId id="2147485245" r:id="rId1"/>
    <p:sldLayoutId id="2147485246" r:id="rId2"/>
    <p:sldLayoutId id="2147485247" r:id="rId3"/>
    <p:sldLayoutId id="2147485248" r:id="rId4"/>
    <p:sldLayoutId id="2147485249" r:id="rId5"/>
    <p:sldLayoutId id="2147485250" r:id="rId6"/>
    <p:sldLayoutId id="2147485251" r:id="rId7"/>
    <p:sldLayoutId id="2147485252" r:id="rId8"/>
    <p:sldLayoutId id="2147485253" r:id="rId9"/>
    <p:sldLayoutId id="2147485254" r:id="rId10"/>
    <p:sldLayoutId id="2147485256" r:id="rId11"/>
    <p:sldLayoutId id="2147485257" r:id="rId12"/>
    <p:sldLayoutId id="2147485258" r:id="rId13"/>
    <p:sldLayoutId id="2147485259" r:id="rId14"/>
    <p:sldLayoutId id="2147485260" r:id="rId15"/>
    <p:sldLayoutId id="2147485261" r:id="rId16"/>
    <p:sldLayoutId id="2147485262" r:id="rId17"/>
    <p:sldLayoutId id="2147485263" r:id="rId18"/>
    <p:sldLayoutId id="2147485264" r:id="rId19"/>
    <p:sldLayoutId id="2147485265" r:id="rId20"/>
    <p:sldLayoutId id="2147485266" r:id="rId21"/>
    <p:sldLayoutId id="2147485267" r:id="rId22"/>
    <p:sldLayoutId id="2147485268" r:id="rId23"/>
    <p:sldLayoutId id="2147485269" r:id="rId24"/>
    <p:sldLayoutId id="2147485270" r:id="rId25"/>
    <p:sldLayoutId id="2147485271" r:id="rId26"/>
    <p:sldLayoutId id="2147485272" r:id="rId27"/>
    <p:sldLayoutId id="2147485273" r:id="rId28"/>
    <p:sldLayoutId id="2147485274" r:id="rId29"/>
    <p:sldLayoutId id="2147485275" r:id="rId30"/>
    <p:sldLayoutId id="2147485276" r:id="rId31"/>
    <p:sldLayoutId id="2147485277" r:id="rId32"/>
    <p:sldLayoutId id="2147485278" r:id="rId33"/>
  </p:sldLayoutIdLst>
  <p:transition xmlns:p14="http://schemas.microsoft.com/office/powerpoint/2010/main"/>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37744" indent="-237744" algn="l" defTabSz="914400" rtl="0" eaLnBrk="1" latinLnBrk="0" hangingPunct="1">
        <a:lnSpc>
          <a:spcPct val="95000"/>
        </a:lnSpc>
        <a:spcBef>
          <a:spcPts val="1440"/>
        </a:spcBef>
        <a:buClr>
          <a:schemeClr val="accent1"/>
        </a:buClr>
        <a:buFont typeface="Wingdings" pitchFamily="2" charset="2"/>
        <a:buChar char="§"/>
        <a:defRPr sz="2400" kern="1200">
          <a:solidFill>
            <a:schemeClr val="tx1"/>
          </a:solidFill>
          <a:latin typeface="+mn-lt"/>
          <a:ea typeface="+mn-ea"/>
          <a:cs typeface="+mn-cs"/>
        </a:defRPr>
      </a:lvl1pPr>
      <a:lvl2pPr marL="576072" indent="0" algn="l" defTabSz="914400" rtl="0" eaLnBrk="1" latinLnBrk="0" hangingPunct="1">
        <a:lnSpc>
          <a:spcPct val="95000"/>
        </a:lnSpc>
        <a:spcBef>
          <a:spcPts val="840"/>
        </a:spcBef>
        <a:buFont typeface="Arial" pitchFamily="34" charset="0"/>
        <a:buNone/>
        <a:defRPr sz="2000" kern="1200">
          <a:solidFill>
            <a:schemeClr val="tx1"/>
          </a:solidFill>
          <a:latin typeface="+mn-lt"/>
          <a:ea typeface="+mn-ea"/>
          <a:cs typeface="+mn-cs"/>
        </a:defRPr>
      </a:lvl2pPr>
      <a:lvl3pPr marL="914400" indent="0" algn="l" defTabSz="914400" rtl="0" eaLnBrk="1" latinLnBrk="0" hangingPunct="1">
        <a:lnSpc>
          <a:spcPct val="95000"/>
        </a:lnSpc>
        <a:spcBef>
          <a:spcPts val="840"/>
        </a:spcBef>
        <a:buFont typeface="Arial" pitchFamily="34" charset="0"/>
        <a:buNone/>
        <a:defRPr sz="1600" kern="1200">
          <a:solidFill>
            <a:schemeClr val="tx1"/>
          </a:solidFill>
          <a:latin typeface="+mn-lt"/>
          <a:ea typeface="+mn-ea"/>
          <a:cs typeface="+mn-cs"/>
        </a:defRPr>
      </a:lvl3pPr>
      <a:lvl4pPr marL="1252728" indent="0" algn="l" defTabSz="914400" rtl="0" eaLnBrk="1" latinLnBrk="0" hangingPunct="1">
        <a:lnSpc>
          <a:spcPct val="95000"/>
        </a:lnSpc>
        <a:spcBef>
          <a:spcPts val="840"/>
        </a:spcBef>
        <a:buFont typeface="Arial" pitchFamily="34" charset="0"/>
        <a:buNone/>
        <a:defRPr sz="1200" kern="1200">
          <a:solidFill>
            <a:schemeClr val="tx1"/>
          </a:solidFill>
          <a:latin typeface="+mn-lt"/>
          <a:ea typeface="+mn-ea"/>
          <a:cs typeface="+mn-cs"/>
        </a:defRPr>
      </a:lvl4pPr>
      <a:lvl5pPr marL="1609344" indent="0" algn="l" defTabSz="914400" rtl="0" eaLnBrk="1" latinLnBrk="0" hangingPunct="1">
        <a:lnSpc>
          <a:spcPct val="95000"/>
        </a:lnSpc>
        <a:spcBef>
          <a:spcPts val="840"/>
        </a:spcBef>
        <a:buFont typeface="Arial" pitchFamily="34" charset="0"/>
        <a:buNone/>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822325"/>
            <a:ext cx="8509000" cy="1298575"/>
          </a:xfrm>
        </p:spPr>
        <p:txBody>
          <a:bodyPr/>
          <a:lstStyle/>
          <a:p>
            <a:pPr algn="ctr"/>
            <a:r>
              <a:rPr lang="en-US" dirty="0" smtClean="0"/>
              <a:t>Extension of minimum </a:t>
            </a:r>
            <a:r>
              <a:rPr lang="en-US" dirty="0" smtClean="0"/>
              <a:t>initial IPv6 allocation size</a:t>
            </a:r>
            <a:endParaRPr lang="en-US" dirty="0"/>
          </a:p>
        </p:txBody>
      </p:sp>
      <p:sp>
        <p:nvSpPr>
          <p:cNvPr id="3" name="Subtitle 2"/>
          <p:cNvSpPr>
            <a:spLocks noGrp="1"/>
          </p:cNvSpPr>
          <p:nvPr>
            <p:ph type="subTitle" idx="1"/>
          </p:nvPr>
        </p:nvSpPr>
        <p:spPr>
          <a:xfrm>
            <a:off x="1206500" y="2984500"/>
            <a:ext cx="6400800" cy="2705100"/>
          </a:xfrm>
        </p:spPr>
        <p:txBody>
          <a:bodyPr>
            <a:normAutofit/>
          </a:bodyPr>
          <a:lstStyle/>
          <a:p>
            <a:r>
              <a:rPr lang="en-US" dirty="0" smtClean="0"/>
              <a:t>Jan </a:t>
            </a:r>
            <a:r>
              <a:rPr lang="en-US" dirty="0" err="1" smtClean="0"/>
              <a:t>Žorž</a:t>
            </a:r>
            <a:r>
              <a:rPr lang="en-US" dirty="0" smtClean="0"/>
              <a:t> (Go6 Institute </a:t>
            </a:r>
            <a:r>
              <a:rPr lang="en-US" dirty="0" err="1" smtClean="0"/>
              <a:t>Slo</a:t>
            </a:r>
            <a:r>
              <a:rPr lang="en-US" dirty="0" smtClean="0"/>
              <a:t>)</a:t>
            </a:r>
          </a:p>
          <a:p>
            <a:r>
              <a:rPr lang="en-US" dirty="0" smtClean="0"/>
              <a:t>Ole </a:t>
            </a:r>
            <a:r>
              <a:rPr lang="en-US" dirty="0" err="1" smtClean="0"/>
              <a:t>Trøan</a:t>
            </a:r>
            <a:r>
              <a:rPr lang="en-US" dirty="0" smtClean="0"/>
              <a:t> (</a:t>
            </a:r>
            <a:r>
              <a:rPr lang="en-US" dirty="0" smtClean="0"/>
              <a:t>Cisco)</a:t>
            </a:r>
          </a:p>
          <a:p>
            <a:endParaRPr lang="en-US" dirty="0" smtClean="0"/>
          </a:p>
          <a:p>
            <a:r>
              <a:rPr lang="en-US" dirty="0" smtClean="0"/>
              <a:t>2011-04 proposal</a:t>
            </a:r>
            <a:endParaRPr lang="en-US" dirty="0"/>
          </a:p>
        </p:txBody>
      </p:sp>
      <p:sp>
        <p:nvSpPr>
          <p:cNvPr id="4" name="Text Placeholder 11"/>
          <p:cNvSpPr txBox="1">
            <a:spLocks/>
          </p:cNvSpPr>
          <p:nvPr/>
        </p:nvSpPr>
        <p:spPr>
          <a:xfrm>
            <a:off x="1536700" y="4711700"/>
            <a:ext cx="5549900" cy="1041400"/>
          </a:xfrm>
          <a:prstGeom prst="rect">
            <a:avLst/>
          </a:prstGeom>
        </p:spPr>
        <p:txBody>
          <a:bodyPr vert="horz" lIns="91440" tIns="45720" rIns="91440" bIns="45720" rtlCol="0" anchor="ctr" anchorCtr="0">
            <a:noAutofit/>
          </a:bodyPr>
          <a:lstStyle/>
          <a:p>
            <a:pPr marL="237744" marR="0" lvl="0" indent="-237744" algn="l" defTabSz="914400" rtl="0" eaLnBrk="1" fontAlgn="auto" latinLnBrk="0" hangingPunct="1">
              <a:lnSpc>
                <a:spcPct val="95000"/>
              </a:lnSpc>
              <a:spcBef>
                <a:spcPts val="1440"/>
              </a:spcBef>
              <a:spcAft>
                <a:spcPts val="0"/>
              </a:spcAft>
              <a:buClr>
                <a:schemeClr val="accent1"/>
              </a:buClr>
              <a:buSzTx/>
              <a:buFontTx/>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7664194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sz="3600" dirty="0" smtClean="0"/>
              <a:t>Moving forward?</a:t>
            </a:r>
            <a:r>
              <a:rPr lang="en-US" dirty="0" smtClean="0"/>
              <a:t> </a:t>
            </a:r>
          </a:p>
          <a:p>
            <a:r>
              <a:rPr lang="en-US" dirty="0" smtClean="0"/>
              <a:t>Discard? </a:t>
            </a:r>
          </a:p>
          <a:p>
            <a:r>
              <a:rPr lang="en-US" dirty="0" smtClean="0"/>
              <a:t>Change? </a:t>
            </a:r>
          </a:p>
          <a:p>
            <a:endParaRPr lang="en-US" dirty="0"/>
          </a:p>
        </p:txBody>
      </p:sp>
    </p:spTree>
    <p:extLst>
      <p:ext uri="{BB962C8B-B14F-4D97-AF65-F5344CB8AC3E}">
        <p14:creationId xmlns:p14="http://schemas.microsoft.com/office/powerpoint/2010/main" val="30726946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previous episode: </a:t>
            </a:r>
            <a:br>
              <a:rPr lang="en-US" dirty="0" smtClean="0"/>
            </a:br>
            <a:r>
              <a:rPr lang="en-US" dirty="0" smtClean="0"/>
              <a:t>Possible </a:t>
            </a:r>
            <a:r>
              <a:rPr lang="en-US" dirty="0" smtClean="0"/>
              <a:t>solutions</a:t>
            </a:r>
            <a:endParaRPr lang="en-US" dirty="0"/>
          </a:p>
        </p:txBody>
      </p:sp>
      <p:sp>
        <p:nvSpPr>
          <p:cNvPr id="3" name="Content Placeholder 2"/>
          <p:cNvSpPr>
            <a:spLocks noGrp="1"/>
          </p:cNvSpPr>
          <p:nvPr>
            <p:ph idx="1"/>
          </p:nvPr>
        </p:nvSpPr>
        <p:spPr>
          <a:xfrm>
            <a:off x="793751" y="1600201"/>
            <a:ext cx="7435849" cy="3200400"/>
          </a:xfrm>
        </p:spPr>
        <p:txBody>
          <a:bodyPr/>
          <a:lstStyle/>
          <a:p>
            <a:pPr marL="457200" indent="-457200">
              <a:buFont typeface="+mj-lt"/>
              <a:buAutoNum type="arabicPeriod"/>
            </a:pPr>
            <a:r>
              <a:rPr lang="en-US" dirty="0" smtClean="0"/>
              <a:t>Declare this is a non-problem</a:t>
            </a:r>
          </a:p>
          <a:p>
            <a:pPr marL="457200" indent="-457200">
              <a:buFont typeface="+mj-lt"/>
              <a:buAutoNum type="arabicPeriod"/>
            </a:pPr>
            <a:r>
              <a:rPr lang="en-US" dirty="0" smtClean="0"/>
              <a:t>Special </a:t>
            </a:r>
            <a:r>
              <a:rPr lang="en-US" dirty="0" err="1" smtClean="0"/>
              <a:t>6rd</a:t>
            </a:r>
            <a:r>
              <a:rPr lang="en-US" dirty="0" smtClean="0"/>
              <a:t> policy. e.g., /27 granted based on ability and intention to deploy more rapidly with </a:t>
            </a:r>
            <a:r>
              <a:rPr lang="en-US" dirty="0" err="1" smtClean="0"/>
              <a:t>6rd</a:t>
            </a:r>
            <a:r>
              <a:rPr lang="en-US" dirty="0" smtClean="0"/>
              <a:t> </a:t>
            </a:r>
          </a:p>
          <a:p>
            <a:pPr marL="457200" indent="-457200">
              <a:buFont typeface="+mj-lt"/>
              <a:buAutoNum type="arabicPeriod"/>
            </a:pPr>
            <a:r>
              <a:rPr lang="en-US" dirty="0" smtClean="0"/>
              <a:t>Allow /29 to anyone</a:t>
            </a:r>
          </a:p>
          <a:p>
            <a:pPr marL="457200" indent="-457200">
              <a:buFont typeface="+mj-lt"/>
              <a:buAutoNum type="arabicPeriod"/>
            </a:pPr>
            <a:r>
              <a:rPr lang="en-US" dirty="0" smtClean="0"/>
              <a:t>Others?</a:t>
            </a:r>
          </a:p>
          <a:p>
            <a:pPr marL="457200" indent="-457200">
              <a:buFont typeface="+mj-lt"/>
              <a:buAutoNum type="arabicPeriod"/>
            </a:pPr>
            <a:endParaRPr lang="en-US" dirty="0" smtClean="0"/>
          </a:p>
          <a:p>
            <a:pPr marL="457200" indent="-457200">
              <a:buFont typeface="+mj-lt"/>
              <a:buAutoNum type="arabicPeriod"/>
            </a:pPr>
            <a:endParaRPr lang="en-US" dirty="0" smtClean="0"/>
          </a:p>
          <a:p>
            <a:endParaRPr lang="en-US" dirty="0"/>
          </a:p>
        </p:txBody>
      </p:sp>
    </p:spTree>
    <p:extLst>
      <p:ext uri="{BB962C8B-B14F-4D97-AF65-F5344CB8AC3E}">
        <p14:creationId xmlns:p14="http://schemas.microsoft.com/office/powerpoint/2010/main" val="371552340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2011-04</a:t>
            </a:r>
            <a:endParaRPr lang="en-US" dirty="0"/>
          </a:p>
        </p:txBody>
      </p:sp>
      <p:sp>
        <p:nvSpPr>
          <p:cNvPr id="3" name="Content Placeholder 2"/>
          <p:cNvSpPr>
            <a:spLocks noGrp="1"/>
          </p:cNvSpPr>
          <p:nvPr>
            <p:ph idx="1"/>
          </p:nvPr>
        </p:nvSpPr>
        <p:spPr>
          <a:xfrm>
            <a:off x="793751" y="1600200"/>
            <a:ext cx="7435849" cy="4000499"/>
          </a:xfrm>
        </p:spPr>
        <p:txBody>
          <a:bodyPr/>
          <a:lstStyle/>
          <a:p>
            <a:pPr marL="0" indent="0">
              <a:buNone/>
            </a:pPr>
            <a:r>
              <a:rPr lang="en-US" dirty="0" smtClean="0"/>
              <a:t>After </a:t>
            </a:r>
            <a:r>
              <a:rPr lang="en-US" dirty="0" err="1" smtClean="0"/>
              <a:t>substancial</a:t>
            </a:r>
            <a:r>
              <a:rPr lang="en-US" dirty="0" smtClean="0"/>
              <a:t> input from the community we went for “allowing /29 for everyone” approach</a:t>
            </a:r>
          </a:p>
          <a:p>
            <a:pPr marL="0" indent="0">
              <a:buNone/>
            </a:pPr>
            <a:endParaRPr lang="en-US" dirty="0" smtClean="0"/>
          </a:p>
          <a:p>
            <a:pPr marL="0" indent="0">
              <a:buNone/>
            </a:pPr>
            <a:r>
              <a:rPr lang="en-US" dirty="0" smtClean="0"/>
              <a:t>For legacy IPv6 allocations /32’s were allocated out of /29 block, that is now held for “reserve” if LIR would expand and request more space</a:t>
            </a:r>
          </a:p>
          <a:p>
            <a:pPr marL="0" indent="0">
              <a:buNone/>
            </a:pPr>
            <a:endParaRPr lang="en-US" dirty="0" smtClean="0"/>
          </a:p>
          <a:p>
            <a:pPr marL="0" indent="0">
              <a:buNone/>
            </a:pPr>
            <a:r>
              <a:rPr lang="en-US" dirty="0" smtClean="0"/>
              <a:t>That space is already reserved to the LIR, so why not allowing that LIR to use it if needed?</a:t>
            </a:r>
            <a:endParaRPr lang="en-US" dirty="0" smtClean="0"/>
          </a:p>
          <a:p>
            <a:pPr marL="0" indent="0">
              <a:buNone/>
            </a:pPr>
            <a:endParaRPr lang="en-US" dirty="0" smtClean="0"/>
          </a:p>
          <a:p>
            <a:pPr marL="457200" indent="-457200">
              <a:buFont typeface="+mj-lt"/>
              <a:buAutoNum type="arabicPeriod"/>
            </a:pPr>
            <a:endParaRPr lang="en-US" dirty="0" smtClean="0"/>
          </a:p>
          <a:p>
            <a:endParaRPr lang="en-US" dirty="0"/>
          </a:p>
        </p:txBody>
      </p:sp>
    </p:spTree>
    <p:extLst>
      <p:ext uri="{BB962C8B-B14F-4D97-AF65-F5344CB8AC3E}">
        <p14:creationId xmlns:p14="http://schemas.microsoft.com/office/powerpoint/2010/main" val="26900620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2011-04</a:t>
            </a:r>
            <a:endParaRPr lang="en-US" dirty="0"/>
          </a:p>
        </p:txBody>
      </p:sp>
      <p:sp>
        <p:nvSpPr>
          <p:cNvPr id="3" name="Content Placeholder 2"/>
          <p:cNvSpPr>
            <a:spLocks noGrp="1"/>
          </p:cNvSpPr>
          <p:nvPr>
            <p:ph idx="1"/>
          </p:nvPr>
        </p:nvSpPr>
        <p:spPr>
          <a:xfrm>
            <a:off x="793751" y="1600200"/>
            <a:ext cx="7435849" cy="4000499"/>
          </a:xfrm>
        </p:spPr>
        <p:txBody>
          <a:bodyPr/>
          <a:lstStyle/>
          <a:p>
            <a:pPr marL="0" indent="0">
              <a:buNone/>
            </a:pPr>
            <a:r>
              <a:rPr lang="en-US" dirty="0" smtClean="0"/>
              <a:t>We’ll include the suggestion, to allocate by default /32 and give out up to /29 without additional documentation only to those who ask.</a:t>
            </a:r>
          </a:p>
          <a:p>
            <a:pPr marL="0" indent="0">
              <a:buNone/>
            </a:pPr>
            <a:endParaRPr lang="en-US" dirty="0" smtClean="0"/>
          </a:p>
          <a:p>
            <a:pPr marL="0" indent="0">
              <a:buNone/>
            </a:pPr>
            <a:r>
              <a:rPr lang="en-US" dirty="0" smtClean="0"/>
              <a:t>New text:</a:t>
            </a:r>
          </a:p>
          <a:p>
            <a:pPr marL="0" indent="0">
              <a:buNone/>
            </a:pPr>
            <a:r>
              <a:rPr lang="en-US" i="1" dirty="0" err="1"/>
              <a:t>Organisations</a:t>
            </a:r>
            <a:r>
              <a:rPr lang="en-US" i="1" dirty="0"/>
              <a:t> that meet the initial allocation criteria are eligible to receive an initial allocation of /32. For initial allocations up to /29 no additional documentation is necessary.</a:t>
            </a:r>
          </a:p>
          <a:p>
            <a:pPr marL="0" indent="0">
              <a:buNone/>
            </a:pPr>
            <a:endParaRPr lang="en-US" dirty="0" smtClean="0"/>
          </a:p>
          <a:p>
            <a:pPr marL="457200" indent="-457200">
              <a:buFont typeface="+mj-lt"/>
              <a:buAutoNum type="arabicPeriod"/>
            </a:pPr>
            <a:endParaRPr lang="en-US" dirty="0" smtClean="0"/>
          </a:p>
          <a:p>
            <a:endParaRPr lang="en-US" dirty="0"/>
          </a:p>
        </p:txBody>
      </p:sp>
    </p:spTree>
    <p:extLst>
      <p:ext uri="{BB962C8B-B14F-4D97-AF65-F5344CB8AC3E}">
        <p14:creationId xmlns:p14="http://schemas.microsoft.com/office/powerpoint/2010/main" val="308414815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2011-04</a:t>
            </a:r>
            <a:endParaRPr lang="en-US" dirty="0"/>
          </a:p>
        </p:txBody>
      </p:sp>
      <p:sp>
        <p:nvSpPr>
          <p:cNvPr id="3" name="Content Placeholder 2"/>
          <p:cNvSpPr>
            <a:spLocks noGrp="1"/>
          </p:cNvSpPr>
          <p:nvPr>
            <p:ph idx="1"/>
          </p:nvPr>
        </p:nvSpPr>
        <p:spPr>
          <a:xfrm>
            <a:off x="793751" y="1600200"/>
            <a:ext cx="7435849" cy="4000499"/>
          </a:xfrm>
        </p:spPr>
        <p:txBody>
          <a:bodyPr/>
          <a:lstStyle/>
          <a:p>
            <a:pPr marL="0" indent="0">
              <a:buNone/>
            </a:pPr>
            <a:r>
              <a:rPr lang="en-US" dirty="0" smtClean="0"/>
              <a:t>We’ll remove “</a:t>
            </a:r>
            <a:r>
              <a:rPr lang="en-GB" b="1" dirty="0" smtClean="0"/>
              <a:t>5.7</a:t>
            </a:r>
            <a:r>
              <a:rPr lang="en-GB" b="1" dirty="0"/>
              <a:t>. Existing IPv6 address space </a:t>
            </a:r>
            <a:r>
              <a:rPr lang="en-GB" b="1" dirty="0" smtClean="0"/>
              <a:t>holders”</a:t>
            </a:r>
            <a:r>
              <a:rPr lang="en-US" dirty="0" smtClean="0"/>
              <a:t> section.</a:t>
            </a:r>
          </a:p>
          <a:p>
            <a:pPr marL="0" indent="0">
              <a:buNone/>
            </a:pPr>
            <a:endParaRPr lang="en-US" dirty="0" smtClean="0"/>
          </a:p>
          <a:p>
            <a:pPr marL="0" indent="0">
              <a:buNone/>
            </a:pPr>
            <a:r>
              <a:rPr lang="en-US" dirty="0" smtClean="0"/>
              <a:t>This is operational matter and should not be in the policy.</a:t>
            </a:r>
            <a:endParaRPr lang="en-US" dirty="0"/>
          </a:p>
          <a:p>
            <a:pPr marL="0" indent="0">
              <a:buNone/>
            </a:pPr>
            <a:endParaRPr lang="en-US" dirty="0" smtClean="0"/>
          </a:p>
          <a:p>
            <a:pPr marL="0" indent="0">
              <a:buNone/>
            </a:pPr>
            <a:r>
              <a:rPr lang="en-US" dirty="0" smtClean="0"/>
              <a:t>So, if proposal reaches consensus, extensions of existing allocations will take place for those who request that.</a:t>
            </a:r>
            <a:endParaRPr lang="en-US" dirty="0" smtClean="0"/>
          </a:p>
          <a:p>
            <a:pPr marL="457200" indent="-457200">
              <a:buFont typeface="+mj-lt"/>
              <a:buAutoNum type="arabicPeriod"/>
            </a:pPr>
            <a:endParaRPr lang="en-US" dirty="0" smtClean="0"/>
          </a:p>
          <a:p>
            <a:endParaRPr lang="en-US" dirty="0"/>
          </a:p>
        </p:txBody>
      </p:sp>
    </p:spTree>
    <p:extLst>
      <p:ext uri="{BB962C8B-B14F-4D97-AF65-F5344CB8AC3E}">
        <p14:creationId xmlns:p14="http://schemas.microsoft.com/office/powerpoint/2010/main" val="32065728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2011-04</a:t>
            </a:r>
            <a:endParaRPr lang="en-US" dirty="0"/>
          </a:p>
        </p:txBody>
      </p:sp>
      <p:sp>
        <p:nvSpPr>
          <p:cNvPr id="3" name="Content Placeholder 2"/>
          <p:cNvSpPr>
            <a:spLocks noGrp="1"/>
          </p:cNvSpPr>
          <p:nvPr>
            <p:ph idx="1"/>
          </p:nvPr>
        </p:nvSpPr>
        <p:spPr>
          <a:xfrm>
            <a:off x="793751" y="1600200"/>
            <a:ext cx="7435849" cy="4000499"/>
          </a:xfrm>
        </p:spPr>
        <p:txBody>
          <a:bodyPr/>
          <a:lstStyle/>
          <a:p>
            <a:pPr marL="0" indent="0">
              <a:buNone/>
            </a:pPr>
            <a:r>
              <a:rPr lang="en-US" dirty="0" smtClean="0"/>
              <a:t>Most asked question on and off-list:</a:t>
            </a:r>
          </a:p>
          <a:p>
            <a:pPr marL="0" indent="0">
              <a:buNone/>
            </a:pPr>
            <a:endParaRPr lang="en-US" dirty="0"/>
          </a:p>
          <a:p>
            <a:pPr marL="0" indent="0" algn="ctr">
              <a:buNone/>
            </a:pPr>
            <a:r>
              <a:rPr lang="en-US" sz="3600" dirty="0" smtClean="0"/>
              <a:t>Why operators don’t consider multiple 6RD domains?</a:t>
            </a:r>
          </a:p>
          <a:p>
            <a:pPr marL="0" indent="0">
              <a:buNone/>
            </a:pPr>
            <a:endParaRPr lang="en-US" dirty="0"/>
          </a:p>
          <a:p>
            <a:pPr marL="0" indent="0">
              <a:buNone/>
            </a:pPr>
            <a:r>
              <a:rPr lang="en-US" dirty="0" smtClean="0"/>
              <a:t>Quick answer: We are not protocol police, </a:t>
            </a:r>
            <a:r>
              <a:rPr lang="en-US" dirty="0" smtClean="0"/>
              <a:t>this working group is about address </a:t>
            </a:r>
            <a:r>
              <a:rPr lang="en-US" dirty="0" smtClean="0"/>
              <a:t>policy. </a:t>
            </a:r>
            <a:endParaRPr lang="en-US" dirty="0" smtClean="0"/>
          </a:p>
          <a:p>
            <a:endParaRPr lang="en-US" dirty="0"/>
          </a:p>
        </p:txBody>
      </p:sp>
    </p:spTree>
    <p:extLst>
      <p:ext uri="{BB962C8B-B14F-4D97-AF65-F5344CB8AC3E}">
        <p14:creationId xmlns:p14="http://schemas.microsoft.com/office/powerpoint/2010/main" val="10952165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15925" y="474663"/>
            <a:ext cx="8323263" cy="838200"/>
          </a:xfrm>
        </p:spPr>
        <p:txBody>
          <a:bodyPr/>
          <a:lstStyle/>
          <a:p>
            <a:pPr eaLnBrk="1" hangingPunct="1"/>
            <a:r>
              <a:rPr lang="en-US" dirty="0" smtClean="0">
                <a:ea typeface="ＭＳ Ｐゴシック" pitchFamily="-112" charset="-128"/>
                <a:cs typeface="ＭＳ Ｐゴシック" pitchFamily="-112" charset="-128"/>
              </a:rPr>
              <a:t>Using less than 32 bits of IPv4 </a:t>
            </a:r>
            <a:endParaRPr lang="en-US" sz="2000" dirty="0">
              <a:solidFill>
                <a:schemeClr val="tx1"/>
              </a:solidFill>
              <a:ea typeface="ＭＳ Ｐゴシック" pitchFamily="-112" charset="-128"/>
              <a:cs typeface="ＭＳ Ｐゴシック" pitchFamily="-112" charset="-128"/>
            </a:endParaRPr>
          </a:p>
        </p:txBody>
      </p:sp>
      <p:grpSp>
        <p:nvGrpSpPr>
          <p:cNvPr id="2" name="Group 21"/>
          <p:cNvGrpSpPr/>
          <p:nvPr/>
        </p:nvGrpSpPr>
        <p:grpSpPr>
          <a:xfrm>
            <a:off x="4417949" y="4092362"/>
            <a:ext cx="795329" cy="633290"/>
            <a:chOff x="4382911" y="3076362"/>
            <a:chExt cx="795329" cy="633290"/>
          </a:xfrm>
        </p:grpSpPr>
        <p:sp>
          <p:nvSpPr>
            <p:cNvPr id="64" name="Rectangle 63"/>
            <p:cNvSpPr/>
            <p:nvPr/>
          </p:nvSpPr>
          <p:spPr bwMode="auto">
            <a:xfrm>
              <a:off x="4382911" y="3076362"/>
              <a:ext cx="731085"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200" b="1" dirty="0">
                  <a:solidFill>
                    <a:schemeClr val="bg2"/>
                  </a:solidFill>
                  <a:latin typeface="Arial Narrow" pitchFamily="-97" charset="0"/>
                  <a:ea typeface="ＭＳ Ｐゴシック" pitchFamily="-97" charset="-128"/>
                  <a:cs typeface="ＭＳ Ｐゴシック" pitchFamily="-97" charset="-128"/>
                </a:rPr>
                <a:t>Subnet-ID</a:t>
              </a:r>
            </a:p>
          </p:txBody>
        </p:sp>
        <p:sp>
          <p:nvSpPr>
            <p:cNvPr id="16403" name="TextBox 69"/>
            <p:cNvSpPr txBox="1">
              <a:spLocks noChangeArrowheads="1"/>
            </p:cNvSpPr>
            <p:nvPr/>
          </p:nvSpPr>
          <p:spPr bwMode="auto">
            <a:xfrm>
              <a:off x="4876615" y="3476290"/>
              <a:ext cx="301625" cy="233362"/>
            </a:xfrm>
            <a:prstGeom prst="rect">
              <a:avLst/>
            </a:prstGeom>
            <a:noFill/>
            <a:ln w="9525">
              <a:noFill/>
              <a:miter lim="800000"/>
              <a:headEnd/>
              <a:tailEnd/>
            </a:ln>
          </p:spPr>
          <p:txBody>
            <a:bodyPr wrap="none">
              <a:prstTxWarp prst="textNoShape">
                <a:avLst/>
              </a:prstTxWarp>
              <a:spAutoFit/>
            </a:bodyPr>
            <a:lstStyle/>
            <a:p>
              <a:r>
                <a:rPr lang="en-US" dirty="0"/>
                <a:t>64</a:t>
              </a:r>
            </a:p>
          </p:txBody>
        </p:sp>
      </p:grpSp>
      <p:grpSp>
        <p:nvGrpSpPr>
          <p:cNvPr id="3" name="Group 19"/>
          <p:cNvGrpSpPr/>
          <p:nvPr/>
        </p:nvGrpSpPr>
        <p:grpSpPr>
          <a:xfrm>
            <a:off x="688187" y="4102094"/>
            <a:ext cx="2138785" cy="876332"/>
            <a:chOff x="653149" y="3086094"/>
            <a:chExt cx="2138785" cy="876332"/>
          </a:xfrm>
        </p:grpSpPr>
        <p:sp>
          <p:nvSpPr>
            <p:cNvPr id="55" name="Rectangle 54"/>
            <p:cNvSpPr/>
            <p:nvPr/>
          </p:nvSpPr>
          <p:spPr bwMode="auto">
            <a:xfrm>
              <a:off x="788218" y="3086094"/>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800" b="1" dirty="0" smtClean="0">
                  <a:solidFill>
                    <a:schemeClr val="bg2"/>
                  </a:solidFill>
                  <a:latin typeface="Arial Narrow" pitchFamily="-97" charset="0"/>
                  <a:ea typeface="ＭＳ Ｐゴシック" pitchFamily="-97" charset="-128"/>
                  <a:cs typeface="ＭＳ Ｐゴシック" pitchFamily="-97" charset="-128"/>
                </a:rPr>
                <a:t>2001:db8</a:t>
              </a:r>
              <a:endParaRPr lang="en-US" sz="1800" b="1" dirty="0">
                <a:solidFill>
                  <a:schemeClr val="bg2"/>
                </a:solidFill>
                <a:latin typeface="Arial Narrow" pitchFamily="-97" charset="0"/>
                <a:ea typeface="ＭＳ Ｐゴシック" pitchFamily="-97" charset="-128"/>
                <a:cs typeface="ＭＳ Ｐゴシック" pitchFamily="-97" charset="-128"/>
              </a:endParaRPr>
            </a:p>
          </p:txBody>
        </p:sp>
        <p:sp>
          <p:nvSpPr>
            <p:cNvPr id="16400" name="TextBox 64"/>
            <p:cNvSpPr txBox="1">
              <a:spLocks noChangeArrowheads="1"/>
            </p:cNvSpPr>
            <p:nvPr/>
          </p:nvSpPr>
          <p:spPr bwMode="auto">
            <a:xfrm>
              <a:off x="653149" y="3508699"/>
              <a:ext cx="242887" cy="233362"/>
            </a:xfrm>
            <a:prstGeom prst="rect">
              <a:avLst/>
            </a:prstGeom>
            <a:noFill/>
            <a:ln w="9525">
              <a:noFill/>
              <a:miter lim="800000"/>
              <a:headEnd/>
              <a:tailEnd/>
            </a:ln>
          </p:spPr>
          <p:txBody>
            <a:bodyPr wrap="none">
              <a:prstTxWarp prst="textNoShape">
                <a:avLst/>
              </a:prstTxWarp>
              <a:spAutoFit/>
            </a:bodyPr>
            <a:lstStyle/>
            <a:p>
              <a:r>
                <a:rPr lang="en-US"/>
                <a:t>0</a:t>
              </a:r>
            </a:p>
          </p:txBody>
        </p:sp>
        <p:sp>
          <p:nvSpPr>
            <p:cNvPr id="16401" name="TextBox 66"/>
            <p:cNvSpPr txBox="1">
              <a:spLocks noChangeArrowheads="1"/>
            </p:cNvSpPr>
            <p:nvPr/>
          </p:nvSpPr>
          <p:spPr bwMode="auto">
            <a:xfrm>
              <a:off x="2179417" y="3500761"/>
              <a:ext cx="612517" cy="461665"/>
            </a:xfrm>
            <a:prstGeom prst="rect">
              <a:avLst/>
            </a:prstGeom>
            <a:noFill/>
            <a:ln w="9525">
              <a:noFill/>
              <a:miter lim="800000"/>
              <a:headEnd/>
              <a:tailEnd/>
            </a:ln>
          </p:spPr>
          <p:txBody>
            <a:bodyPr wrap="none">
              <a:prstTxWarp prst="textNoShape">
                <a:avLst/>
              </a:prstTxWarp>
              <a:spAutoFit/>
            </a:bodyPr>
            <a:lstStyle/>
            <a:p>
              <a:r>
                <a:rPr lang="en-US" dirty="0" smtClean="0"/>
                <a:t>/32</a:t>
              </a:r>
              <a:endParaRPr lang="en-US" dirty="0"/>
            </a:p>
          </p:txBody>
        </p:sp>
      </p:grpSp>
      <p:sp>
        <p:nvSpPr>
          <p:cNvPr id="61" name="Rectangle 60"/>
          <p:cNvSpPr/>
          <p:nvPr/>
        </p:nvSpPr>
        <p:spPr bwMode="auto">
          <a:xfrm>
            <a:off x="5140788" y="4093085"/>
            <a:ext cx="3589202" cy="468383"/>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grpSp>
        <p:nvGrpSpPr>
          <p:cNvPr id="5" name="Group 20"/>
          <p:cNvGrpSpPr/>
          <p:nvPr/>
        </p:nvGrpSpPr>
        <p:grpSpPr>
          <a:xfrm>
            <a:off x="2460472" y="4101365"/>
            <a:ext cx="2253185" cy="875474"/>
            <a:chOff x="2425434" y="3085365"/>
            <a:chExt cx="2253185" cy="875474"/>
          </a:xfrm>
        </p:grpSpPr>
        <p:sp>
          <p:nvSpPr>
            <p:cNvPr id="57" name="Rectangle 56"/>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800" b="1" dirty="0" smtClean="0">
                  <a:solidFill>
                    <a:schemeClr val="bg2"/>
                  </a:solidFill>
                  <a:latin typeface="Arial Narrow" pitchFamily="-97" charset="0"/>
                  <a:ea typeface="ＭＳ Ｐゴシック" pitchFamily="-97" charset="-128"/>
                  <a:cs typeface="ＭＳ Ｐゴシック" pitchFamily="-97" charset="-128"/>
                </a:rPr>
                <a:t>.51.100.1</a:t>
              </a:r>
              <a:endParaRPr lang="en-US" sz="1800" b="1" dirty="0">
                <a:solidFill>
                  <a:schemeClr val="bg2"/>
                </a:solidFill>
                <a:latin typeface="Arial Narrow" pitchFamily="-97" charset="0"/>
                <a:ea typeface="ＭＳ Ｐゴシック" pitchFamily="-97" charset="-128"/>
                <a:cs typeface="ＭＳ Ｐゴシック" pitchFamily="-97" charset="-128"/>
              </a:endParaRPr>
            </a:p>
          </p:txBody>
        </p:sp>
        <p:sp>
          <p:nvSpPr>
            <p:cNvPr id="16402" name="TextBox 68"/>
            <p:cNvSpPr txBox="1">
              <a:spLocks noChangeArrowheads="1"/>
            </p:cNvSpPr>
            <p:nvPr/>
          </p:nvSpPr>
          <p:spPr bwMode="auto">
            <a:xfrm>
              <a:off x="4066102" y="3499174"/>
              <a:ext cx="612517" cy="461665"/>
            </a:xfrm>
            <a:prstGeom prst="rect">
              <a:avLst/>
            </a:prstGeom>
            <a:noFill/>
            <a:ln w="9525">
              <a:noFill/>
              <a:miter lim="800000"/>
              <a:headEnd/>
              <a:tailEnd/>
            </a:ln>
          </p:spPr>
          <p:txBody>
            <a:bodyPr wrap="none">
              <a:prstTxWarp prst="textNoShape">
                <a:avLst/>
              </a:prstTxWarp>
              <a:spAutoFit/>
            </a:bodyPr>
            <a:lstStyle/>
            <a:p>
              <a:r>
                <a:rPr lang="en-US" dirty="0" smtClean="0"/>
                <a:t>/56</a:t>
              </a:r>
              <a:endParaRPr lang="en-US" dirty="0"/>
            </a:p>
          </p:txBody>
        </p:sp>
      </p:grpSp>
      <p:sp>
        <p:nvSpPr>
          <p:cNvPr id="18" name="Content Placeholder 2"/>
          <p:cNvSpPr txBox="1">
            <a:spLocks/>
          </p:cNvSpPr>
          <p:nvPr/>
        </p:nvSpPr>
        <p:spPr bwMode="auto">
          <a:xfrm>
            <a:off x="385754" y="3835283"/>
            <a:ext cx="8682046" cy="1913910"/>
          </a:xfrm>
          <a:prstGeom prst="rect">
            <a:avLst/>
          </a:prstGeom>
          <a:noFill/>
          <a:ln w="9525">
            <a:noFill/>
            <a:miter lim="800000"/>
            <a:headEnd/>
            <a:tailEnd/>
          </a:ln>
        </p:spPr>
        <p:txBody>
          <a:bodyPr lIns="82124" tIns="41061" rIns="82124" bIns="41061">
            <a:prstTxWarp prst="textNoShape">
              <a:avLst/>
            </a:prstTxWarp>
          </a:bodyPr>
          <a:lstStyle/>
          <a:p>
            <a:pPr marL="236538" lvl="1" indent="-236538" algn="l"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sp>
        <p:nvSpPr>
          <p:cNvPr id="26" name="Content Placeholder 2"/>
          <p:cNvSpPr txBox="1">
            <a:spLocks/>
          </p:cNvSpPr>
          <p:nvPr/>
        </p:nvSpPr>
        <p:spPr bwMode="auto">
          <a:xfrm>
            <a:off x="887740" y="1803401"/>
            <a:ext cx="7701958" cy="1460500"/>
          </a:xfrm>
          <a:prstGeom prst="rect">
            <a:avLst/>
          </a:prstGeom>
          <a:noFill/>
          <a:ln w="9525">
            <a:noFill/>
            <a:miter lim="800000"/>
            <a:headEnd/>
            <a:tailEnd/>
          </a:ln>
        </p:spPr>
        <p:txBody>
          <a:bodyPr lIns="82124" tIns="41061" rIns="82124" bIns="41061">
            <a:prstTxWarp prst="textNoShape">
              <a:avLst/>
            </a:prstTxWarp>
          </a:bodyPr>
          <a:lstStyle/>
          <a:p>
            <a:pPr marL="236538" indent="-236538" algn="l" defTabSz="814388">
              <a:lnSpc>
                <a:spcPct val="80000"/>
              </a:lnSpc>
              <a:spcBef>
                <a:spcPct val="50000"/>
              </a:spcBef>
              <a:buClr>
                <a:schemeClr val="tx2"/>
              </a:buClr>
              <a:buSzPct val="100000"/>
              <a:buFont typeface="Wingdings" pitchFamily="-97" charset="2"/>
              <a:buChar char="§"/>
              <a:defRPr/>
            </a:pPr>
            <a:r>
              <a:rPr lang="en-US" sz="2000" b="0" kern="0" dirty="0" smtClean="0">
                <a:latin typeface="+mn-lt"/>
                <a:ea typeface="ＭＳ Ｐゴシック" pitchFamily="-97" charset="-128"/>
                <a:cs typeface="ＭＳ Ｐゴシック" pitchFamily="-97" charset="-128"/>
              </a:rPr>
              <a:t>If the IPv4 space is an aggregate, </a:t>
            </a:r>
            <a:r>
              <a:rPr lang="en-US" sz="2000" b="0" kern="0" dirty="0" err="1" smtClean="0">
                <a:latin typeface="+mn-lt"/>
                <a:ea typeface="ＭＳ Ｐゴシック" pitchFamily="-97" charset="-128"/>
                <a:cs typeface="ＭＳ Ｐゴシック" pitchFamily="-97" charset="-128"/>
              </a:rPr>
              <a:t>6rd</a:t>
            </a:r>
            <a:r>
              <a:rPr lang="en-US" sz="2000" b="0" kern="0" dirty="0" smtClean="0">
                <a:latin typeface="+mn-lt"/>
                <a:ea typeface="ＭＳ Ｐゴシック" pitchFamily="-97" charset="-128"/>
                <a:cs typeface="ＭＳ Ｐゴシック" pitchFamily="-97" charset="-128"/>
              </a:rPr>
              <a:t> need not carry the </a:t>
            </a:r>
            <a:r>
              <a:rPr lang="en-US" sz="2000" kern="0" dirty="0" smtClean="0">
                <a:latin typeface="+mn-lt"/>
                <a:ea typeface="ＭＳ Ｐゴシック" pitchFamily="-97" charset="-128"/>
                <a:cs typeface="ＭＳ Ｐゴシック" pitchFamily="-97" charset="-128"/>
              </a:rPr>
              <a:t>common bits</a:t>
            </a:r>
          </a:p>
          <a:p>
            <a:pPr marL="236538" indent="-236538" algn="l" defTabSz="814388">
              <a:lnSpc>
                <a:spcPct val="80000"/>
              </a:lnSpc>
              <a:spcBef>
                <a:spcPct val="50000"/>
              </a:spcBef>
              <a:buClr>
                <a:schemeClr val="tx2"/>
              </a:buClr>
              <a:buSzPct val="100000"/>
              <a:buFont typeface="Wingdings" pitchFamily="-97" charset="2"/>
              <a:buChar char="§"/>
              <a:defRPr/>
            </a:pPr>
            <a:r>
              <a:rPr lang="en-US" sz="2000" b="0" kern="0" dirty="0" smtClean="0">
                <a:latin typeface="+mn-lt"/>
                <a:ea typeface="ＭＳ Ｐゴシック" pitchFamily="-97" charset="-128"/>
                <a:cs typeface="ＭＳ Ｐゴシック" pitchFamily="-97" charset="-128"/>
              </a:rPr>
              <a:t>For example, </a:t>
            </a:r>
            <a:r>
              <a:rPr lang="en-US" sz="2000" kern="0" dirty="0" smtClean="0">
                <a:latin typeface="+mn-lt"/>
                <a:ea typeface="ＭＳ Ｐゴシック" pitchFamily="-97" charset="-128"/>
                <a:cs typeface="ＭＳ Ｐゴシック" pitchFamily="-97" charset="-128"/>
              </a:rPr>
              <a:t>in a CGN world of 10/8, we just don’t carry around the 10</a:t>
            </a:r>
            <a:endParaRPr lang="en-US" sz="2000" b="0" kern="0" dirty="0" smtClean="0">
              <a:latin typeface="+mn-lt"/>
              <a:ea typeface="ＭＳ Ｐゴシック" pitchFamily="-97" charset="-128"/>
              <a:cs typeface="ＭＳ Ｐゴシック" pitchFamily="-97" charset="-128"/>
            </a:endParaRPr>
          </a:p>
        </p:txBody>
      </p:sp>
      <p:grpSp>
        <p:nvGrpSpPr>
          <p:cNvPr id="24" name="Group 21"/>
          <p:cNvGrpSpPr/>
          <p:nvPr/>
        </p:nvGrpSpPr>
        <p:grpSpPr>
          <a:xfrm>
            <a:off x="4811649" y="5283201"/>
            <a:ext cx="420751" cy="919753"/>
            <a:chOff x="4382911" y="3040080"/>
            <a:chExt cx="795329" cy="875822"/>
          </a:xfrm>
        </p:grpSpPr>
        <p:sp>
          <p:nvSpPr>
            <p:cNvPr id="25" name="Rectangle 24"/>
            <p:cNvSpPr/>
            <p:nvPr/>
          </p:nvSpPr>
          <p:spPr bwMode="auto">
            <a:xfrm>
              <a:off x="4382911" y="3040080"/>
              <a:ext cx="731085" cy="468382"/>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endParaRPr lang="en-US" sz="1000" b="1" dirty="0">
                <a:solidFill>
                  <a:schemeClr val="bg2"/>
                </a:solidFill>
                <a:latin typeface="Arial Narrow" pitchFamily="-97" charset="0"/>
                <a:ea typeface="ＭＳ Ｐゴシック" pitchFamily="-97" charset="-128"/>
                <a:cs typeface="ＭＳ Ｐゴシック" pitchFamily="-97" charset="-128"/>
              </a:endParaRPr>
            </a:p>
          </p:txBody>
        </p:sp>
        <p:sp>
          <p:nvSpPr>
            <p:cNvPr id="27" name="TextBox 69"/>
            <p:cNvSpPr txBox="1">
              <a:spLocks noChangeArrowheads="1"/>
            </p:cNvSpPr>
            <p:nvPr/>
          </p:nvSpPr>
          <p:spPr bwMode="auto">
            <a:xfrm>
              <a:off x="4876615" y="3476288"/>
              <a:ext cx="301625" cy="439614"/>
            </a:xfrm>
            <a:prstGeom prst="rect">
              <a:avLst/>
            </a:prstGeom>
            <a:noFill/>
            <a:ln w="9525">
              <a:noFill/>
              <a:miter lim="800000"/>
              <a:headEnd/>
              <a:tailEnd/>
            </a:ln>
          </p:spPr>
          <p:txBody>
            <a:bodyPr wrap="square">
              <a:prstTxWarp prst="textNoShape">
                <a:avLst/>
              </a:prstTxWarp>
              <a:spAutoFit/>
            </a:bodyPr>
            <a:lstStyle/>
            <a:p>
              <a:r>
                <a:rPr lang="en-US" dirty="0"/>
                <a:t>64</a:t>
              </a:r>
            </a:p>
          </p:txBody>
        </p:sp>
      </p:grpSp>
      <p:grpSp>
        <p:nvGrpSpPr>
          <p:cNvPr id="28" name="Group 19"/>
          <p:cNvGrpSpPr/>
          <p:nvPr/>
        </p:nvGrpSpPr>
        <p:grpSpPr>
          <a:xfrm>
            <a:off x="685801" y="5283201"/>
            <a:ext cx="2496772" cy="1293449"/>
            <a:chOff x="653149" y="3086094"/>
            <a:chExt cx="2138785" cy="1181999"/>
          </a:xfrm>
        </p:grpSpPr>
        <p:sp>
          <p:nvSpPr>
            <p:cNvPr id="29" name="Rectangle 28"/>
            <p:cNvSpPr/>
            <p:nvPr/>
          </p:nvSpPr>
          <p:spPr bwMode="auto">
            <a:xfrm>
              <a:off x="788218" y="3086094"/>
              <a:ext cx="1756296" cy="459377"/>
            </a:xfrm>
            <a:prstGeom prst="rect">
              <a:avLst/>
            </a:prstGeom>
            <a:solidFill>
              <a:schemeClr val="accent4">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800" b="1" dirty="0" smtClean="0">
                  <a:solidFill>
                    <a:schemeClr val="bg2"/>
                  </a:solidFill>
                  <a:latin typeface="Arial Narrow" pitchFamily="-97" charset="0"/>
                  <a:ea typeface="ＭＳ Ｐゴシック" pitchFamily="-97" charset="-128"/>
                  <a:cs typeface="ＭＳ Ｐゴシック" pitchFamily="-97" charset="-128"/>
                </a:rPr>
                <a:t>2001:db80:0</a:t>
              </a:r>
              <a:endParaRPr lang="en-US" sz="1800" b="1" dirty="0">
                <a:solidFill>
                  <a:schemeClr val="bg2"/>
                </a:solidFill>
                <a:latin typeface="Arial Narrow" pitchFamily="-97" charset="0"/>
                <a:ea typeface="ＭＳ Ｐゴシック" pitchFamily="-97" charset="-128"/>
                <a:cs typeface="ＭＳ Ｐゴシック" pitchFamily="-97" charset="-128"/>
              </a:endParaRPr>
            </a:p>
          </p:txBody>
        </p:sp>
        <p:sp>
          <p:nvSpPr>
            <p:cNvPr id="30" name="TextBox 64"/>
            <p:cNvSpPr txBox="1">
              <a:spLocks noChangeArrowheads="1"/>
            </p:cNvSpPr>
            <p:nvPr/>
          </p:nvSpPr>
          <p:spPr bwMode="auto">
            <a:xfrm>
              <a:off x="653149" y="3508699"/>
              <a:ext cx="242887" cy="759394"/>
            </a:xfrm>
            <a:prstGeom prst="rect">
              <a:avLst/>
            </a:prstGeom>
            <a:noFill/>
            <a:ln w="9525">
              <a:noFill/>
              <a:miter lim="800000"/>
              <a:headEnd/>
              <a:tailEnd/>
            </a:ln>
          </p:spPr>
          <p:txBody>
            <a:bodyPr wrap="square">
              <a:prstTxWarp prst="textNoShape">
                <a:avLst/>
              </a:prstTxWarp>
              <a:spAutoFit/>
            </a:bodyPr>
            <a:lstStyle/>
            <a:p>
              <a:r>
                <a:rPr lang="en-US"/>
                <a:t>0</a:t>
              </a:r>
            </a:p>
          </p:txBody>
        </p:sp>
        <p:sp>
          <p:nvSpPr>
            <p:cNvPr id="31" name="TextBox 66"/>
            <p:cNvSpPr txBox="1">
              <a:spLocks noChangeArrowheads="1"/>
            </p:cNvSpPr>
            <p:nvPr/>
          </p:nvSpPr>
          <p:spPr bwMode="auto">
            <a:xfrm>
              <a:off x="2179417" y="3500760"/>
              <a:ext cx="612517" cy="421886"/>
            </a:xfrm>
            <a:prstGeom prst="rect">
              <a:avLst/>
            </a:prstGeom>
            <a:noFill/>
            <a:ln w="9525">
              <a:noFill/>
              <a:miter lim="800000"/>
              <a:headEnd/>
              <a:tailEnd/>
            </a:ln>
          </p:spPr>
          <p:txBody>
            <a:bodyPr wrap="square">
              <a:prstTxWarp prst="textNoShape">
                <a:avLst/>
              </a:prstTxWarp>
              <a:spAutoFit/>
            </a:bodyPr>
            <a:lstStyle/>
            <a:p>
              <a:r>
                <a:rPr lang="en-US" dirty="0" smtClean="0"/>
                <a:t>/36</a:t>
              </a:r>
              <a:endParaRPr lang="en-US" dirty="0"/>
            </a:p>
          </p:txBody>
        </p:sp>
      </p:grpSp>
      <p:sp>
        <p:nvSpPr>
          <p:cNvPr id="32" name="Rectangle 31"/>
          <p:cNvSpPr/>
          <p:nvPr/>
        </p:nvSpPr>
        <p:spPr bwMode="auto">
          <a:xfrm>
            <a:off x="5191588" y="5284730"/>
            <a:ext cx="3589202" cy="512546"/>
          </a:xfrm>
          <a:prstGeom prst="rect">
            <a:avLst/>
          </a:prstGeom>
          <a:solidFill>
            <a:schemeClr val="accent6"/>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800" b="1" dirty="0">
                <a:solidFill>
                  <a:schemeClr val="bg2"/>
                </a:solidFill>
                <a:latin typeface="Arial Narrow" pitchFamily="-97" charset="0"/>
                <a:ea typeface="ＭＳ Ｐゴシック" pitchFamily="-97" charset="-128"/>
                <a:cs typeface="ＭＳ Ｐゴシック" pitchFamily="-97" charset="-128"/>
              </a:rPr>
              <a:t>Interface ID</a:t>
            </a:r>
          </a:p>
        </p:txBody>
      </p:sp>
      <p:grpSp>
        <p:nvGrpSpPr>
          <p:cNvPr id="33" name="Group 20"/>
          <p:cNvGrpSpPr/>
          <p:nvPr/>
        </p:nvGrpSpPr>
        <p:grpSpPr>
          <a:xfrm>
            <a:off x="2854172" y="5280023"/>
            <a:ext cx="2253185" cy="914492"/>
            <a:chOff x="2425434" y="3085365"/>
            <a:chExt cx="2253185" cy="835695"/>
          </a:xfrm>
        </p:grpSpPr>
        <p:sp>
          <p:nvSpPr>
            <p:cNvPr id="34" name="Rectangle 33"/>
            <p:cNvSpPr/>
            <p:nvPr/>
          </p:nvSpPr>
          <p:spPr bwMode="auto">
            <a:xfrm>
              <a:off x="2425434" y="3085365"/>
              <a:ext cx="1967805" cy="460105"/>
            </a:xfrm>
            <a:prstGeom prst="rect">
              <a:avLst/>
            </a:prstGeom>
            <a:solidFill>
              <a:schemeClr val="accent1">
                <a:lumMod val="50000"/>
              </a:schemeClr>
            </a:solidFill>
            <a:ln w="19050" cap="flat" cmpd="sng" algn="ctr">
              <a:noFill/>
              <a:prstDash val="solid"/>
              <a:round/>
              <a:headEnd type="none" w="med" len="med"/>
              <a:tailEnd type="triangle" w="med" len="med"/>
            </a:ln>
            <a:effectLst/>
            <a:scene3d>
              <a:camera prst="orthographicFront"/>
              <a:lightRig rig="threePt" dir="t"/>
            </a:scene3d>
            <a:sp3d>
              <a:bevelT/>
              <a:bevelB/>
            </a:sp3d>
          </p:spPr>
          <p:txBody>
            <a:bodyPr wrap="none" lIns="82124" tIns="41061" rIns="82124" bIns="41061" anchor="ctr">
              <a:prstTxWarp prst="textNoShape">
                <a:avLst/>
              </a:prstTxWarp>
            </a:bodyPr>
            <a:lstStyle/>
            <a:p>
              <a:pPr algn="ctr">
                <a:defRPr/>
              </a:pPr>
              <a:r>
                <a:rPr lang="en-US" sz="1800" b="1" dirty="0" smtClean="0">
                  <a:solidFill>
                    <a:schemeClr val="bg2"/>
                  </a:solidFill>
                  <a:latin typeface="Arial Narrow" pitchFamily="-97" charset="0"/>
                  <a:ea typeface="ＭＳ Ｐゴシック" pitchFamily="-97" charset="-128"/>
                  <a:cs typeface="ＭＳ Ｐゴシック" pitchFamily="-97" charset="-128"/>
                </a:rPr>
                <a:t>.51.100.1</a:t>
              </a:r>
              <a:endParaRPr lang="en-US" sz="1800" b="1" dirty="0">
                <a:solidFill>
                  <a:schemeClr val="bg2"/>
                </a:solidFill>
                <a:latin typeface="Arial Narrow" pitchFamily="-97" charset="0"/>
                <a:ea typeface="ＭＳ Ｐゴシック" pitchFamily="-97" charset="-128"/>
                <a:cs typeface="ＭＳ Ｐゴシック" pitchFamily="-97" charset="-128"/>
              </a:endParaRPr>
            </a:p>
          </p:txBody>
        </p:sp>
        <p:sp>
          <p:nvSpPr>
            <p:cNvPr id="35" name="TextBox 68"/>
            <p:cNvSpPr txBox="1">
              <a:spLocks noChangeArrowheads="1"/>
            </p:cNvSpPr>
            <p:nvPr/>
          </p:nvSpPr>
          <p:spPr bwMode="auto">
            <a:xfrm>
              <a:off x="4066102" y="3499174"/>
              <a:ext cx="612517" cy="421886"/>
            </a:xfrm>
            <a:prstGeom prst="rect">
              <a:avLst/>
            </a:prstGeom>
            <a:noFill/>
            <a:ln w="9525">
              <a:noFill/>
              <a:miter lim="800000"/>
              <a:headEnd/>
              <a:tailEnd/>
            </a:ln>
          </p:spPr>
          <p:txBody>
            <a:bodyPr wrap="square">
              <a:prstTxWarp prst="textNoShape">
                <a:avLst/>
              </a:prstTxWarp>
              <a:spAutoFit/>
            </a:bodyPr>
            <a:lstStyle/>
            <a:p>
              <a:r>
                <a:rPr lang="en-US" dirty="0" smtClean="0"/>
                <a:t>/60</a:t>
              </a:r>
              <a:endParaRPr lang="en-US" dirty="0"/>
            </a:p>
          </p:txBody>
        </p:sp>
      </p:grpSp>
      <p:sp>
        <p:nvSpPr>
          <p:cNvPr id="38" name="Content Placeholder 2"/>
          <p:cNvSpPr txBox="1">
            <a:spLocks/>
          </p:cNvSpPr>
          <p:nvPr/>
        </p:nvSpPr>
        <p:spPr bwMode="auto">
          <a:xfrm>
            <a:off x="792154" y="4750929"/>
            <a:ext cx="8682046" cy="2094371"/>
          </a:xfrm>
          <a:prstGeom prst="rect">
            <a:avLst/>
          </a:prstGeom>
          <a:noFill/>
          <a:ln w="9525">
            <a:noFill/>
            <a:miter lim="800000"/>
            <a:headEnd/>
            <a:tailEnd/>
          </a:ln>
        </p:spPr>
        <p:txBody>
          <a:bodyPr lIns="82124" tIns="41061" rIns="82124" bIns="41061">
            <a:prstTxWarp prst="textNoShape">
              <a:avLst/>
            </a:prstTxWarp>
          </a:bodyPr>
          <a:lstStyle/>
          <a:p>
            <a:pPr marL="236538" lvl="1" indent="-236538" algn="l" defTabSz="814388">
              <a:lnSpc>
                <a:spcPct val="95000"/>
              </a:lnSpc>
              <a:spcBef>
                <a:spcPct val="50000"/>
              </a:spcBef>
              <a:buClr>
                <a:schemeClr val="tx2"/>
              </a:buClr>
              <a:buSzPct val="100000"/>
              <a:defRPr/>
            </a:pPr>
            <a:endParaRPr lang="en-US" sz="1800" kern="0" dirty="0">
              <a:solidFill>
                <a:srgbClr val="C00000"/>
              </a:solidFill>
              <a:latin typeface="+mn-lt"/>
              <a:ea typeface="ＭＳ Ｐゴシック" pitchFamily="-97" charset="-128"/>
              <a:cs typeface="ＭＳ Ｐゴシック" pitchFamily="-97" charset="-128"/>
            </a:endParaRPr>
          </a:p>
        </p:txBody>
      </p:sp>
      <p:grpSp>
        <p:nvGrpSpPr>
          <p:cNvPr id="39" name="Group 19"/>
          <p:cNvGrpSpPr/>
          <p:nvPr/>
        </p:nvGrpSpPr>
        <p:grpSpPr>
          <a:xfrm>
            <a:off x="2486824" y="3021947"/>
            <a:ext cx="1929714" cy="1024057"/>
            <a:chOff x="788086" y="2052840"/>
            <a:chExt cx="1929714" cy="1024057"/>
          </a:xfrm>
        </p:grpSpPr>
        <p:sp>
          <p:nvSpPr>
            <p:cNvPr id="40" name="Right Brace 19"/>
            <p:cNvSpPr>
              <a:spLocks/>
            </p:cNvSpPr>
            <p:nvPr/>
          </p:nvSpPr>
          <p:spPr bwMode="auto">
            <a:xfrm rot="16200000">
              <a:off x="1452111" y="1811209"/>
              <a:ext cx="601663" cy="1929714"/>
            </a:xfrm>
            <a:prstGeom prst="rightBrace">
              <a:avLst>
                <a:gd name="adj1" fmla="val 53213"/>
                <a:gd name="adj2" fmla="val 50000"/>
              </a:avLst>
            </a:prstGeom>
            <a:noFill/>
            <a:ln w="19050">
              <a:solidFill>
                <a:schemeClr val="tx1"/>
              </a:solidFill>
              <a:round/>
              <a:headEnd/>
              <a:tailEnd/>
            </a:ln>
          </p:spPr>
          <p:txBody>
            <a:bodyPr vert="eaVert">
              <a:prstTxWarp prst="textNoShape">
                <a:avLst/>
              </a:prstTxWarp>
            </a:bodyPr>
            <a:lstStyle/>
            <a:p>
              <a:pPr algn="l">
                <a:lnSpc>
                  <a:spcPct val="100000"/>
                </a:lnSpc>
              </a:pPr>
              <a:endParaRPr lang="en-US">
                <a:latin typeface="Calibri" pitchFamily="-112" charset="0"/>
              </a:endParaRPr>
            </a:p>
          </p:txBody>
        </p:sp>
        <p:sp>
          <p:nvSpPr>
            <p:cNvPr id="41" name="TextBox 50"/>
            <p:cNvSpPr txBox="1">
              <a:spLocks noChangeArrowheads="1"/>
            </p:cNvSpPr>
            <p:nvPr/>
          </p:nvSpPr>
          <p:spPr bwMode="auto">
            <a:xfrm>
              <a:off x="1179821" y="2052840"/>
              <a:ext cx="1069524" cy="400110"/>
            </a:xfrm>
            <a:prstGeom prst="rect">
              <a:avLst/>
            </a:prstGeom>
            <a:noFill/>
            <a:ln w="9525">
              <a:noFill/>
              <a:miter lim="800000"/>
              <a:headEnd/>
              <a:tailEnd/>
            </a:ln>
          </p:spPr>
          <p:txBody>
            <a:bodyPr wrap="none">
              <a:prstTxWarp prst="textNoShape">
                <a:avLst/>
              </a:prstTxWarp>
              <a:spAutoFit/>
            </a:bodyPr>
            <a:lstStyle/>
            <a:p>
              <a:pPr algn="l" defTabSz="457200" eaLnBrk="1" hangingPunct="1">
                <a:lnSpc>
                  <a:spcPct val="100000"/>
                </a:lnSpc>
              </a:pPr>
              <a:r>
                <a:rPr lang="en-US" sz="2000" b="1" dirty="0" smtClean="0">
                  <a:solidFill>
                    <a:schemeClr val="accent1"/>
                  </a:solidFill>
                  <a:latin typeface="Calibri" pitchFamily="-112" charset="0"/>
                </a:rPr>
                <a:t>   24 bits</a:t>
              </a:r>
              <a:endParaRPr lang="en-US" sz="2000" b="1" dirty="0">
                <a:solidFill>
                  <a:schemeClr val="accent1"/>
                </a:solidFill>
                <a:latin typeface="Calibri" pitchFamily="-112" charset="0"/>
              </a:endParaRPr>
            </a:p>
          </p:txBody>
        </p:sp>
      </p:grpSp>
    </p:spTree>
    <p:extLst>
      <p:ext uri="{BB962C8B-B14F-4D97-AF65-F5344CB8AC3E}">
        <p14:creationId xmlns:p14="http://schemas.microsoft.com/office/powerpoint/2010/main" val="26599070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tel 1"/>
          <p:cNvSpPr>
            <a:spLocks noGrp="1"/>
          </p:cNvSpPr>
          <p:nvPr>
            <p:ph type="title"/>
          </p:nvPr>
        </p:nvSpPr>
        <p:spPr>
          <a:xfrm>
            <a:off x="793751" y="304800"/>
            <a:ext cx="7689849" cy="838200"/>
          </a:xfrm>
        </p:spPr>
        <p:txBody>
          <a:bodyPr/>
          <a:lstStyle/>
          <a:p>
            <a:pPr eaLnBrk="1" hangingPunct="1"/>
            <a:r>
              <a:rPr lang="en-GB" dirty="0" smtClean="0">
                <a:latin typeface="Arial" charset="0"/>
                <a:cs typeface="Arial" charset="0"/>
              </a:rPr>
              <a:t>Examples:  5 x 6RD domains</a:t>
            </a:r>
            <a:r>
              <a:rPr lang="en-GB" dirty="0">
                <a:latin typeface="Arial" charset="0"/>
                <a:cs typeface="Arial" charset="0"/>
              </a:rPr>
              <a:t/>
            </a:r>
            <a:br>
              <a:rPr lang="en-GB" dirty="0">
                <a:latin typeface="Arial" charset="0"/>
                <a:cs typeface="Arial" charset="0"/>
              </a:rPr>
            </a:br>
            <a:r>
              <a:rPr lang="en-GB" sz="2400" dirty="0" smtClean="0">
                <a:latin typeface="Arial" charset="0"/>
                <a:cs typeface="Arial" charset="0"/>
              </a:rPr>
              <a:t>(SP prefix: 2001:DB8::/32 6rd delegated prefix: /56)</a:t>
            </a:r>
            <a:endParaRPr lang="en-GB" sz="1600" dirty="0">
              <a:latin typeface="Arial" charset="0"/>
              <a:cs typeface="Arial" charset="0"/>
            </a:endParaRPr>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4001784799"/>
              </p:ext>
            </p:extLst>
          </p:nvPr>
        </p:nvGraphicFramePr>
        <p:xfrm>
          <a:off x="250825" y="1774600"/>
          <a:ext cx="8640762" cy="2585720"/>
        </p:xfrm>
        <a:graphic>
          <a:graphicData uri="http://schemas.openxmlformats.org/drawingml/2006/table">
            <a:tbl>
              <a:tblPr firstRow="1" bandRow="1">
                <a:tableStyleId>{5C22544A-7EE6-4342-B048-85BDC9FD1C3A}</a:tableStyleId>
              </a:tblPr>
              <a:tblGrid>
                <a:gridCol w="260264"/>
                <a:gridCol w="1166422"/>
                <a:gridCol w="533040"/>
                <a:gridCol w="2210551"/>
                <a:gridCol w="815239"/>
                <a:gridCol w="1351043"/>
                <a:gridCol w="2304203"/>
              </a:tblGrid>
              <a:tr h="731520">
                <a:tc>
                  <a:txBody>
                    <a:bodyPr/>
                    <a:lstStyle/>
                    <a:p>
                      <a:pPr algn="ctr"/>
                      <a:r>
                        <a:rPr lang="nb-NO" sz="1200" dirty="0" smtClean="0"/>
                        <a:t>#</a:t>
                      </a:r>
                      <a:endParaRPr lang="nb-NO" sz="1200" dirty="0"/>
                    </a:p>
                  </a:txBody>
                  <a:tcPr marL="91438" marR="91438"/>
                </a:tc>
                <a:tc>
                  <a:txBody>
                    <a:bodyPr/>
                    <a:lstStyle/>
                    <a:p>
                      <a:r>
                        <a:rPr lang="nb-NO" sz="1200" dirty="0" smtClean="0"/>
                        <a:t>Net</a:t>
                      </a:r>
                      <a:endParaRPr lang="nb-NO" sz="1200" dirty="0"/>
                    </a:p>
                  </a:txBody>
                  <a:tcPr marL="91438" marR="91438"/>
                </a:tc>
                <a:tc>
                  <a:txBody>
                    <a:bodyPr/>
                    <a:lstStyle/>
                    <a:p>
                      <a:pPr algn="ctr"/>
                      <a:r>
                        <a:rPr lang="nb-NO" sz="1050" dirty="0" smtClean="0"/>
                        <a:t>IPv4</a:t>
                      </a:r>
                    </a:p>
                    <a:p>
                      <a:pPr algn="ctr"/>
                      <a:r>
                        <a:rPr lang="nb-NO" sz="1050" dirty="0" err="1" smtClean="0"/>
                        <a:t>MaskLen</a:t>
                      </a:r>
                      <a:endParaRPr lang="nb-NO" sz="1050" dirty="0"/>
                    </a:p>
                  </a:txBody>
                  <a:tcPr marL="91438" marR="91438"/>
                </a:tc>
                <a:tc>
                  <a:txBody>
                    <a:bodyPr/>
                    <a:lstStyle/>
                    <a:p>
                      <a:r>
                        <a:rPr lang="nb-NO" sz="1200" dirty="0" smtClean="0"/>
                        <a:t>6rdPrefix</a:t>
                      </a:r>
                      <a:endParaRPr lang="nb-NO" sz="1200" dirty="0"/>
                    </a:p>
                  </a:txBody>
                  <a:tcPr marL="91438" marR="91438"/>
                </a:tc>
                <a:tc>
                  <a:txBody>
                    <a:bodyPr/>
                    <a:lstStyle/>
                    <a:p>
                      <a:pPr algn="ctr"/>
                      <a:r>
                        <a:rPr lang="nb-NO" sz="1100" dirty="0" smtClean="0"/>
                        <a:t>6rd</a:t>
                      </a:r>
                    </a:p>
                    <a:p>
                      <a:pPr algn="ctr"/>
                      <a:r>
                        <a:rPr lang="nb-NO" sz="1100" dirty="0" err="1" smtClean="0"/>
                        <a:t>PrefixLen</a:t>
                      </a:r>
                      <a:endParaRPr lang="nb-NO" sz="1100" dirty="0"/>
                    </a:p>
                  </a:txBody>
                  <a:tcPr marL="91438" marR="91438"/>
                </a:tc>
                <a:tc>
                  <a:txBody>
                    <a:bodyPr/>
                    <a:lstStyle/>
                    <a:p>
                      <a:r>
                        <a:rPr lang="nb-NO" sz="1100" dirty="0" smtClean="0"/>
                        <a:t>6rdBRIPv4Address</a:t>
                      </a:r>
                      <a:endParaRPr lang="nb-NO" sz="1100" dirty="0"/>
                    </a:p>
                  </a:txBody>
                  <a:tcPr marL="91438" marR="91438"/>
                </a:tc>
                <a:tc>
                  <a:txBody>
                    <a:bodyPr/>
                    <a:lstStyle/>
                    <a:p>
                      <a:r>
                        <a:rPr lang="nb-NO" sz="1200" dirty="0" smtClean="0"/>
                        <a:t>IPv6 CPE</a:t>
                      </a:r>
                      <a:r>
                        <a:rPr lang="nb-NO" sz="1200" baseline="0" dirty="0" smtClean="0"/>
                        <a:t> </a:t>
                      </a:r>
                      <a:r>
                        <a:rPr lang="nb-NO" sz="1200" baseline="0" dirty="0" err="1" smtClean="0"/>
                        <a:t>default</a:t>
                      </a:r>
                      <a:r>
                        <a:rPr lang="nb-NO" sz="1200" baseline="0" dirty="0" smtClean="0"/>
                        <a:t> </a:t>
                      </a:r>
                      <a:r>
                        <a:rPr lang="nb-NO" sz="1200" baseline="0" dirty="0" err="1" smtClean="0"/>
                        <a:t>route</a:t>
                      </a:r>
                      <a:r>
                        <a:rPr lang="nb-NO" sz="1200" baseline="0" dirty="0" smtClean="0"/>
                        <a:t> </a:t>
                      </a:r>
                      <a:r>
                        <a:rPr lang="nb-NO" sz="1200" baseline="0" dirty="0" err="1" smtClean="0"/>
                        <a:t>next</a:t>
                      </a:r>
                      <a:r>
                        <a:rPr lang="nb-NO" sz="1200" baseline="0" dirty="0" smtClean="0"/>
                        <a:t> hop</a:t>
                      </a:r>
                      <a:endParaRPr lang="nb-NO" sz="1200" dirty="0"/>
                    </a:p>
                  </a:txBody>
                  <a:tcPr marL="91438" marR="91438"/>
                </a:tc>
              </a:tr>
              <a:tr h="370840">
                <a:tc>
                  <a:txBody>
                    <a:bodyPr/>
                    <a:lstStyle/>
                    <a:p>
                      <a:pPr algn="ctr"/>
                      <a:r>
                        <a:rPr lang="nb-NO" sz="1400" dirty="0" smtClean="0"/>
                        <a:t>1</a:t>
                      </a:r>
                      <a:endParaRPr lang="nb-NO" sz="1400" dirty="0"/>
                    </a:p>
                  </a:txBody>
                  <a:tcPr marL="91438" marR="91438"/>
                </a:tc>
                <a:tc>
                  <a:txBody>
                    <a:bodyPr/>
                    <a:lstStyle/>
                    <a:p>
                      <a:r>
                        <a:rPr lang="nb-NO" sz="1400" dirty="0" smtClean="0"/>
                        <a:t>10.0.0.0</a:t>
                      </a:r>
                      <a:endParaRPr lang="nb-NO" sz="1400" dirty="0"/>
                    </a:p>
                  </a:txBody>
                  <a:tcPr marL="91438" marR="91438"/>
                </a:tc>
                <a:tc>
                  <a:txBody>
                    <a:bodyPr/>
                    <a:lstStyle/>
                    <a:p>
                      <a:pPr algn="ctr"/>
                      <a:r>
                        <a:rPr lang="nb-NO" sz="1400" dirty="0" smtClean="0"/>
                        <a:t>12</a:t>
                      </a:r>
                      <a:endParaRPr lang="nb-NO" sz="1400" dirty="0"/>
                    </a:p>
                  </a:txBody>
                  <a:tcPr marL="91438" marR="91438"/>
                </a:tc>
                <a:tc>
                  <a:txBody>
                    <a:bodyPr/>
                    <a:lstStyle/>
                    <a:p>
                      <a:r>
                        <a:rPr lang="nb-NO" sz="1400" dirty="0" smtClean="0"/>
                        <a:t>2001:DB8:0000::</a:t>
                      </a:r>
                      <a:endParaRPr lang="nb-NO" sz="1400" dirty="0"/>
                    </a:p>
                  </a:txBody>
                  <a:tcPr marL="91438" marR="91438"/>
                </a:tc>
                <a:tc>
                  <a:txBody>
                    <a:bodyPr/>
                    <a:lstStyle/>
                    <a:p>
                      <a:pPr algn="ctr"/>
                      <a:r>
                        <a:rPr lang="nb-NO" sz="1400" dirty="0" smtClean="0"/>
                        <a:t>36</a:t>
                      </a:r>
                      <a:endParaRPr lang="nb-NO" sz="1400" dirty="0"/>
                    </a:p>
                  </a:txBody>
                  <a:tcPr marL="91438" marR="91438"/>
                </a:tc>
                <a:tc>
                  <a:txBody>
                    <a:bodyPr/>
                    <a:lstStyle/>
                    <a:p>
                      <a:r>
                        <a:rPr lang="nb-NO" sz="1400" dirty="0" smtClean="0"/>
                        <a:t>10.0.0.1</a:t>
                      </a:r>
                      <a:endParaRPr lang="nb-NO" sz="1400" dirty="0"/>
                    </a:p>
                  </a:txBody>
                  <a:tcPr marL="91438" marR="91438"/>
                </a:tc>
                <a:tc>
                  <a:txBody>
                    <a:bodyPr/>
                    <a:lstStyle/>
                    <a:p>
                      <a:r>
                        <a:rPr lang="nb-NO" sz="1400" dirty="0" smtClean="0"/>
                        <a:t>2001:DB8:0000:0100::</a:t>
                      </a:r>
                      <a:endParaRPr lang="nb-NO" sz="1400" dirty="0"/>
                    </a:p>
                  </a:txBody>
                  <a:tcPr marL="91438" marR="91438"/>
                </a:tc>
              </a:tr>
              <a:tr h="370840">
                <a:tc>
                  <a:txBody>
                    <a:bodyPr/>
                    <a:lstStyle/>
                    <a:p>
                      <a:pPr algn="ctr"/>
                      <a:r>
                        <a:rPr lang="nb-NO" sz="1400" dirty="0" smtClean="0"/>
                        <a:t>2</a:t>
                      </a:r>
                      <a:endParaRPr lang="nb-NO" sz="1400" dirty="0"/>
                    </a:p>
                  </a:txBody>
                  <a:tcPr marL="91438" marR="91438"/>
                </a:tc>
                <a:tc>
                  <a:txBody>
                    <a:bodyPr/>
                    <a:lstStyle/>
                    <a:p>
                      <a:r>
                        <a:rPr lang="nb-NO" sz="1400" dirty="0" smtClean="0"/>
                        <a:t>198.51.0.0</a:t>
                      </a:r>
                      <a:endParaRPr lang="nb-NO" sz="1400" dirty="0"/>
                    </a:p>
                  </a:txBody>
                  <a:tcPr marL="91438" marR="91438"/>
                </a:tc>
                <a:tc>
                  <a:txBody>
                    <a:bodyPr/>
                    <a:lstStyle/>
                    <a:p>
                      <a:pPr algn="ctr"/>
                      <a:r>
                        <a:rPr lang="nb-NO" sz="1400" dirty="0" smtClean="0"/>
                        <a:t>15</a:t>
                      </a:r>
                    </a:p>
                  </a:txBody>
                  <a:tcPr marL="91438" marR="91438"/>
                </a:tc>
                <a:tc>
                  <a:txBody>
                    <a:bodyPr/>
                    <a:lstStyle/>
                    <a:p>
                      <a:r>
                        <a:rPr lang="nb-NO" sz="1400" dirty="0" smtClean="0"/>
                        <a:t>2001:DB8:1000::</a:t>
                      </a:r>
                      <a:endParaRPr lang="nb-NO" sz="1400" dirty="0"/>
                    </a:p>
                  </a:txBody>
                  <a:tcPr marL="91438" marR="91438"/>
                </a:tc>
                <a:tc>
                  <a:txBody>
                    <a:bodyPr/>
                    <a:lstStyle/>
                    <a:p>
                      <a:pPr algn="ctr"/>
                      <a:r>
                        <a:rPr lang="nb-NO" sz="1400" dirty="0" smtClean="0"/>
                        <a:t>39</a:t>
                      </a:r>
                      <a:endParaRPr lang="nb-NO" sz="1400" dirty="0"/>
                    </a:p>
                  </a:txBody>
                  <a:tcPr marL="91438" marR="91438"/>
                </a:tc>
                <a:tc>
                  <a:txBody>
                    <a:bodyPr/>
                    <a:lstStyle/>
                    <a:p>
                      <a:r>
                        <a:rPr lang="nb-NO" sz="1400" dirty="0" smtClean="0"/>
                        <a:t>198.51.0.1</a:t>
                      </a:r>
                      <a:endParaRPr lang="nb-NO" sz="1400" dirty="0"/>
                    </a:p>
                  </a:txBody>
                  <a:tcPr marL="91438" marR="91438"/>
                </a:tc>
                <a:tc>
                  <a:txBody>
                    <a:bodyPr/>
                    <a:lstStyle/>
                    <a:p>
                      <a:r>
                        <a:rPr lang="nb-NO" sz="1400" dirty="0" smtClean="0"/>
                        <a:t>2001:DB8:1100:0100::</a:t>
                      </a:r>
                      <a:endParaRPr lang="nb-NO" sz="1400" dirty="0"/>
                    </a:p>
                  </a:txBody>
                  <a:tcPr marL="91438" marR="91438"/>
                </a:tc>
              </a:tr>
              <a:tr h="370840">
                <a:tc>
                  <a:txBody>
                    <a:bodyPr/>
                    <a:lstStyle/>
                    <a:p>
                      <a:pPr algn="ctr"/>
                      <a:r>
                        <a:rPr lang="nb-NO" sz="1400" dirty="0" smtClean="0"/>
                        <a:t>3</a:t>
                      </a:r>
                      <a:endParaRPr lang="nb-NO" sz="1400" dirty="0"/>
                    </a:p>
                  </a:txBody>
                  <a:tcPr marL="91438" marR="91438"/>
                </a:tc>
                <a:tc>
                  <a:txBody>
                    <a:bodyPr/>
                    <a:lstStyle/>
                    <a:p>
                      <a:r>
                        <a:rPr lang="nb-NO" sz="1400" dirty="0" smtClean="0"/>
                        <a:t>198.52.0.0</a:t>
                      </a:r>
                      <a:endParaRPr lang="nb-NO" sz="1400" dirty="0"/>
                    </a:p>
                  </a:txBody>
                  <a:tcPr marL="91438" marR="91438"/>
                </a:tc>
                <a:tc>
                  <a:txBody>
                    <a:bodyPr/>
                    <a:lstStyle/>
                    <a:p>
                      <a:pPr algn="ctr"/>
                      <a:r>
                        <a:rPr lang="nb-NO" sz="1400" dirty="0" smtClean="0"/>
                        <a:t>16</a:t>
                      </a:r>
                    </a:p>
                  </a:txBody>
                  <a:tcPr marL="91438" marR="91438"/>
                </a:tc>
                <a:tc>
                  <a:txBody>
                    <a:bodyPr/>
                    <a:lstStyle/>
                    <a:p>
                      <a:r>
                        <a:rPr lang="nb-NO" sz="1400" dirty="0" smtClean="0"/>
                        <a:t>2001:DB8:2000::</a:t>
                      </a:r>
                      <a:endParaRPr lang="nb-NO" sz="1400" dirty="0"/>
                    </a:p>
                  </a:txBody>
                  <a:tcPr marL="91438" marR="91438"/>
                </a:tc>
                <a:tc>
                  <a:txBody>
                    <a:bodyPr/>
                    <a:lstStyle/>
                    <a:p>
                      <a:pPr algn="ctr"/>
                      <a:r>
                        <a:rPr lang="nb-NO" sz="1400" dirty="0" smtClean="0"/>
                        <a:t>40</a:t>
                      </a:r>
                      <a:endParaRPr lang="nb-NO" sz="1400" dirty="0"/>
                    </a:p>
                  </a:txBody>
                  <a:tcPr marL="91438" marR="91438"/>
                </a:tc>
                <a:tc>
                  <a:txBody>
                    <a:bodyPr/>
                    <a:lstStyle/>
                    <a:p>
                      <a:r>
                        <a:rPr lang="nb-NO" sz="1400" dirty="0" smtClean="0"/>
                        <a:t>198.52.0.1</a:t>
                      </a:r>
                      <a:endParaRPr lang="nb-NO" sz="1400" dirty="0"/>
                    </a:p>
                  </a:txBody>
                  <a:tcPr marL="91438" marR="91438"/>
                </a:tc>
                <a:tc>
                  <a:txBody>
                    <a:bodyPr/>
                    <a:lstStyle/>
                    <a:p>
                      <a:r>
                        <a:rPr lang="nb-NO" sz="1400" dirty="0" smtClean="0"/>
                        <a:t>2001:DB8:2000:0100::</a:t>
                      </a:r>
                      <a:endParaRPr lang="nb-NO" sz="1400" dirty="0"/>
                    </a:p>
                  </a:txBody>
                  <a:tcPr marL="91438" marR="91438"/>
                </a:tc>
              </a:tr>
              <a:tr h="370840">
                <a:tc>
                  <a:txBody>
                    <a:bodyPr/>
                    <a:lstStyle/>
                    <a:p>
                      <a:pPr algn="ctr"/>
                      <a:r>
                        <a:rPr lang="nb-NO" sz="1400" dirty="0" smtClean="0"/>
                        <a:t>4</a:t>
                      </a:r>
                      <a:endParaRPr lang="nb-NO" sz="1400" dirty="0"/>
                    </a:p>
                  </a:txBody>
                  <a:tcPr marL="91438" marR="91438"/>
                </a:tc>
                <a:tc>
                  <a:txBody>
                    <a:bodyPr/>
                    <a:lstStyle/>
                    <a:p>
                      <a:r>
                        <a:rPr lang="nb-NO" sz="1400" dirty="0" smtClean="0"/>
                        <a:t>203.0.113.0</a:t>
                      </a:r>
                      <a:endParaRPr lang="nb-NO" sz="1400" dirty="0"/>
                    </a:p>
                  </a:txBody>
                  <a:tcPr marL="91438" marR="91438"/>
                </a:tc>
                <a:tc>
                  <a:txBody>
                    <a:bodyPr/>
                    <a:lstStyle/>
                    <a:p>
                      <a:pPr algn="ctr"/>
                      <a:r>
                        <a:rPr lang="nb-NO" sz="1400" dirty="0" smtClean="0"/>
                        <a:t>19</a:t>
                      </a:r>
                    </a:p>
                  </a:txBody>
                  <a:tcPr marL="91438" marR="91438"/>
                </a:tc>
                <a:tc>
                  <a:txBody>
                    <a:bodyPr/>
                    <a:lstStyle/>
                    <a:p>
                      <a:r>
                        <a:rPr lang="nb-NO" sz="1400" dirty="0" smtClean="0"/>
                        <a:t>2001:DB8:3000::</a:t>
                      </a:r>
                      <a:endParaRPr lang="nb-NO" sz="1400" dirty="0"/>
                    </a:p>
                  </a:txBody>
                  <a:tcPr marL="91438" marR="91438"/>
                </a:tc>
                <a:tc>
                  <a:txBody>
                    <a:bodyPr/>
                    <a:lstStyle/>
                    <a:p>
                      <a:pPr algn="ctr"/>
                      <a:r>
                        <a:rPr lang="nb-NO" sz="1400" dirty="0" smtClean="0"/>
                        <a:t>43</a:t>
                      </a:r>
                      <a:endParaRPr lang="nb-NO" sz="1400" dirty="0"/>
                    </a:p>
                  </a:txBody>
                  <a:tcPr marL="91438" marR="91438"/>
                </a:tc>
                <a:tc>
                  <a:txBody>
                    <a:bodyPr/>
                    <a:lstStyle/>
                    <a:p>
                      <a:r>
                        <a:rPr lang="nb-NO" sz="1400" dirty="0" smtClean="0"/>
                        <a:t>203.0.113.1</a:t>
                      </a:r>
                      <a:endParaRPr lang="nb-NO" sz="1400" dirty="0"/>
                    </a:p>
                  </a:txBody>
                  <a:tcPr marL="91438" marR="91438"/>
                </a:tc>
                <a:tc>
                  <a:txBody>
                    <a:bodyPr/>
                    <a:lstStyle/>
                    <a:p>
                      <a:r>
                        <a:rPr lang="nb-NO" sz="1400" dirty="0" smtClean="0"/>
                        <a:t>2001:DB8:3011:0100::</a:t>
                      </a:r>
                      <a:endParaRPr lang="nb-NO" sz="1400" dirty="0"/>
                    </a:p>
                  </a:txBody>
                  <a:tcPr marL="91438" marR="91438"/>
                </a:tc>
              </a:tr>
              <a:tr h="370840">
                <a:tc>
                  <a:txBody>
                    <a:bodyPr/>
                    <a:lstStyle/>
                    <a:p>
                      <a:pPr algn="ctr"/>
                      <a:r>
                        <a:rPr lang="nb-NO" sz="1400" dirty="0" smtClean="0"/>
                        <a:t>5</a:t>
                      </a:r>
                      <a:endParaRPr lang="nb-NO" sz="1400" dirty="0"/>
                    </a:p>
                  </a:txBody>
                  <a:tcPr marL="91438" marR="91438"/>
                </a:tc>
                <a:tc>
                  <a:txBody>
                    <a:bodyPr/>
                    <a:lstStyle/>
                    <a:p>
                      <a:r>
                        <a:rPr lang="nb-NO" sz="1400" dirty="0" smtClean="0"/>
                        <a:t>192.0.2.100</a:t>
                      </a:r>
                      <a:endParaRPr lang="nb-NO" sz="1400" dirty="0"/>
                    </a:p>
                  </a:txBody>
                  <a:tcPr marL="91438" marR="91438"/>
                </a:tc>
                <a:tc>
                  <a:txBody>
                    <a:bodyPr/>
                    <a:lstStyle/>
                    <a:p>
                      <a:pPr algn="ctr"/>
                      <a:r>
                        <a:rPr lang="nb-NO" sz="1400" dirty="0" smtClean="0"/>
                        <a:t>32</a:t>
                      </a:r>
                    </a:p>
                  </a:txBody>
                  <a:tcPr marL="91438" marR="91438"/>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b-NO" sz="1400" dirty="0" smtClean="0"/>
                        <a:t>2001:</a:t>
                      </a:r>
                      <a:r>
                        <a:rPr lang="nb-NO" sz="1400" dirty="0" smtClean="0">
                          <a:solidFill>
                            <a:srgbClr val="FF0000"/>
                          </a:solidFill>
                        </a:rPr>
                        <a:t>DB9</a:t>
                      </a:r>
                      <a:r>
                        <a:rPr lang="nb-NO" sz="1400" dirty="0" smtClean="0"/>
                        <a:t>:AABB:CCDD::</a:t>
                      </a:r>
                    </a:p>
                  </a:txBody>
                  <a:tcPr marL="91438" marR="91438"/>
                </a:tc>
                <a:tc>
                  <a:txBody>
                    <a:bodyPr/>
                    <a:lstStyle/>
                    <a:p>
                      <a:pPr algn="ctr"/>
                      <a:r>
                        <a:rPr lang="nb-NO" sz="1400" dirty="0" smtClean="0"/>
                        <a:t>64</a:t>
                      </a:r>
                      <a:endParaRPr lang="nb-NO" sz="1400" dirty="0"/>
                    </a:p>
                  </a:txBody>
                  <a:tcPr marL="91438" marR="91438"/>
                </a:tc>
                <a:tc>
                  <a:txBody>
                    <a:bodyPr/>
                    <a:lstStyle/>
                    <a:p>
                      <a:r>
                        <a:rPr lang="nb-NO" sz="1400" dirty="0" smtClean="0"/>
                        <a:t>1.2.3.4</a:t>
                      </a:r>
                      <a:endParaRPr lang="nb-NO" sz="1400" dirty="0"/>
                    </a:p>
                  </a:txBody>
                  <a:tcPr marL="91438" marR="91438"/>
                </a:tc>
                <a:tc>
                  <a:txBody>
                    <a:bodyPr/>
                    <a:lstStyle/>
                    <a:p>
                      <a:r>
                        <a:rPr lang="nb-NO" sz="1400" dirty="0" smtClean="0"/>
                        <a:t>2001:DB9:0102:0304::</a:t>
                      </a:r>
                      <a:endParaRPr lang="nb-NO" sz="1400" dirty="0"/>
                    </a:p>
                  </a:txBody>
                  <a:tcPr marL="91438" marR="91438"/>
                </a:tc>
              </a:tr>
            </a:tbl>
          </a:graphicData>
        </a:graphic>
      </p:graphicFrame>
      <p:sp>
        <p:nvSpPr>
          <p:cNvPr id="3" name="TextBox 2"/>
          <p:cNvSpPr txBox="1"/>
          <p:nvPr/>
        </p:nvSpPr>
        <p:spPr>
          <a:xfrm>
            <a:off x="250825" y="5582047"/>
            <a:ext cx="8438528" cy="338554"/>
          </a:xfrm>
          <a:prstGeom prst="rect">
            <a:avLst/>
          </a:prstGeom>
          <a:noFill/>
        </p:spPr>
        <p:txBody>
          <a:bodyPr wrap="none" rtlCol="0">
            <a:spAutoFit/>
          </a:bodyPr>
          <a:lstStyle/>
          <a:p>
            <a:r>
              <a:rPr lang="en-US" sz="1600" dirty="0"/>
              <a:t>5</a:t>
            </a:r>
            <a:r>
              <a:rPr lang="en-US" sz="1600" dirty="0" smtClean="0"/>
              <a:t>) A </a:t>
            </a:r>
            <a:r>
              <a:rPr lang="en-US" sz="1600" dirty="0" err="1" smtClean="0"/>
              <a:t>MaskLen</a:t>
            </a:r>
            <a:r>
              <a:rPr lang="en-US" sz="1600" dirty="0" smtClean="0"/>
              <a:t> == 32 of gives each CE a unique 6rd prefix, forcing all traffic to go via the BR</a:t>
            </a:r>
            <a:endParaRPr lang="en-US" sz="1600" dirty="0"/>
          </a:p>
        </p:txBody>
      </p:sp>
    </p:spTree>
    <p:extLst>
      <p:ext uri="{BB962C8B-B14F-4D97-AF65-F5344CB8AC3E}">
        <p14:creationId xmlns:p14="http://schemas.microsoft.com/office/powerpoint/2010/main" val="343092270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2011-04 – 6RD multiple domains complexity as explained on mailing-list</a:t>
            </a:r>
            <a:endParaRPr lang="en-US" dirty="0"/>
          </a:p>
        </p:txBody>
      </p:sp>
      <p:sp>
        <p:nvSpPr>
          <p:cNvPr id="3" name="Content Placeholder 2"/>
          <p:cNvSpPr>
            <a:spLocks noGrp="1"/>
          </p:cNvSpPr>
          <p:nvPr>
            <p:ph idx="1"/>
          </p:nvPr>
        </p:nvSpPr>
        <p:spPr>
          <a:xfrm>
            <a:off x="793751" y="1206500"/>
            <a:ext cx="7435849" cy="4394199"/>
          </a:xfrm>
        </p:spPr>
        <p:txBody>
          <a:bodyPr>
            <a:normAutofit fontScale="92500" lnSpcReduction="10000"/>
          </a:bodyPr>
          <a:lstStyle/>
          <a:p>
            <a:pPr marL="0" indent="0">
              <a:buNone/>
            </a:pPr>
            <a:r>
              <a:rPr lang="en-US" dirty="0" smtClean="0"/>
              <a:t>“… Complexity </a:t>
            </a:r>
            <a:r>
              <a:rPr lang="en-US" dirty="0"/>
              <a:t>is sometimes not easy to sell to everyone inside the company. Especially if you have several v4 /15, /16, /.... and dynamic dial-in-pools for residential customers distributed over all of them and also inside every prefix. For example an easy to understand mechanism may help to answer support calls. Another example. From time to time the </a:t>
            </a:r>
            <a:r>
              <a:rPr lang="en-US" dirty="0" smtClean="0"/>
              <a:t>firewall </a:t>
            </a:r>
            <a:r>
              <a:rPr lang="en-US" dirty="0"/>
              <a:t>/ server people are asking for a list of all our dial-in-pools in order to configure access lists for services or spam fighting or .... It's additional work (for people, firewalls, </a:t>
            </a:r>
            <a:r>
              <a:rPr lang="en-US" dirty="0" err="1"/>
              <a:t>loadbalancers</a:t>
            </a:r>
            <a:r>
              <a:rPr lang="en-US" dirty="0"/>
              <a:t>, servers...) to take care about a list of prefixes instead one prefix. If we would like to introduce 6RD it would be much easier with a /29 and a </a:t>
            </a:r>
            <a:r>
              <a:rPr lang="en-US" dirty="0" err="1"/>
              <a:t>subnetting</a:t>
            </a:r>
            <a:r>
              <a:rPr lang="en-US" dirty="0"/>
              <a:t> plan. Just keep it </a:t>
            </a:r>
            <a:r>
              <a:rPr lang="en-US" dirty="0" smtClean="0"/>
              <a:t>simple…”</a:t>
            </a:r>
            <a:endParaRPr lang="en-US" dirty="0" smtClean="0"/>
          </a:p>
          <a:p>
            <a:endParaRPr lang="en-US" dirty="0"/>
          </a:p>
        </p:txBody>
      </p:sp>
    </p:spTree>
    <p:extLst>
      <p:ext uri="{BB962C8B-B14F-4D97-AF65-F5344CB8AC3E}">
        <p14:creationId xmlns:p14="http://schemas.microsoft.com/office/powerpoint/2010/main" val="87499153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sco White">
  <a:themeElements>
    <a:clrScheme name="Custom 1">
      <a:dk1>
        <a:sysClr val="windowText" lastClr="000000"/>
      </a:dk1>
      <a:lt1>
        <a:srgbClr val="FFFFFF"/>
      </a:lt1>
      <a:dk2>
        <a:srgbClr val="000000"/>
      </a:dk2>
      <a:lt2>
        <a:srgbClr val="FFFFFF"/>
      </a:lt2>
      <a:accent1>
        <a:srgbClr val="0183B7"/>
      </a:accent1>
      <a:accent2>
        <a:srgbClr val="EE6804"/>
      </a:accent2>
      <a:accent3>
        <a:srgbClr val="FFE429"/>
      </a:accent3>
      <a:accent4>
        <a:srgbClr val="68B442"/>
      </a:accent4>
      <a:accent5>
        <a:srgbClr val="7F44C6"/>
      </a:accent5>
      <a:accent6>
        <a:srgbClr val="B21A1A"/>
      </a:accent6>
      <a:hlink>
        <a:srgbClr val="47B0D5"/>
      </a:hlink>
      <a:folHlink>
        <a:srgbClr val="C9A303"/>
      </a:folHlink>
    </a:clrScheme>
    <a:fontScheme name="Cisco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Cisco White</Template>
  <TotalTime>94759</TotalTime>
  <Pages>28</Pages>
  <Words>694</Words>
  <Application>Microsoft Macintosh PowerPoint</Application>
  <PresentationFormat>On-screen Show (4:3)</PresentationFormat>
  <Paragraphs>109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Cisco White</vt:lpstr>
      <vt:lpstr>Extension of minimum initial IPv6 allocation size</vt:lpstr>
      <vt:lpstr>From previous episode:  Possible solutions</vt:lpstr>
      <vt:lpstr>2011-04</vt:lpstr>
      <vt:lpstr>2011-04</vt:lpstr>
      <vt:lpstr>2011-04</vt:lpstr>
      <vt:lpstr>2011-04</vt:lpstr>
      <vt:lpstr>Using less than 32 bits of IPv4 </vt:lpstr>
      <vt:lpstr>Examples:  5 x 6RD domains (SP prefix: 2001:DB8::/32 6rd delegated prefix: /56)</vt:lpstr>
      <vt:lpstr>2011-04 – 6RD multiple domains complexity as explained on mailing-list</vt:lpstr>
      <vt:lpstr>Questions…</vt:lpstr>
    </vt:vector>
  </TitlesOfParts>
  <Company>Cisco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You Begin: Assign Information Classification</dc:title>
  <dc:subject>Guide for Creating Powerpoint Presentations</dc:subject>
  <dc:creator/>
  <cp:lastModifiedBy>Jan Zorz</cp:lastModifiedBy>
  <cp:revision>12644</cp:revision>
  <cp:lastPrinted>1999-01-27T00:54:54Z</cp:lastPrinted>
  <dcterms:created xsi:type="dcterms:W3CDTF">2011-05-04T13:25:17Z</dcterms:created>
  <dcterms:modified xsi:type="dcterms:W3CDTF">2011-11-02T08:22:34Z</dcterms:modified>
</cp:coreProperties>
</file>